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371" r:id="rId2"/>
    <p:sldId id="336" r:id="rId3"/>
    <p:sldId id="335" r:id="rId4"/>
    <p:sldId id="358" r:id="rId5"/>
    <p:sldId id="372" r:id="rId6"/>
    <p:sldId id="360" r:id="rId7"/>
    <p:sldId id="375" r:id="rId8"/>
    <p:sldId id="364" r:id="rId9"/>
    <p:sldId id="365" r:id="rId10"/>
    <p:sldId id="366" r:id="rId11"/>
    <p:sldId id="367" r:id="rId12"/>
    <p:sldId id="389" r:id="rId13"/>
    <p:sldId id="377" r:id="rId14"/>
    <p:sldId id="378" r:id="rId15"/>
    <p:sldId id="379" r:id="rId16"/>
    <p:sldId id="380" r:id="rId17"/>
    <p:sldId id="381" r:id="rId18"/>
    <p:sldId id="383" r:id="rId19"/>
    <p:sldId id="384" r:id="rId20"/>
    <p:sldId id="369" r:id="rId21"/>
  </p:sldIdLst>
  <p:sldSz cx="12801600" cy="9601200" type="A3"/>
  <p:notesSz cx="9926638" cy="6797675"/>
  <p:defaultTextStyle>
    <a:defPPr>
      <a:defRPr lang="hu-HU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996600"/>
    <a:srgbClr val="FFD54F"/>
    <a:srgbClr val="DAA600"/>
    <a:srgbClr val="FFF6D9"/>
    <a:srgbClr val="FFE285"/>
    <a:srgbClr val="221A00"/>
    <a:srgbClr val="B78727"/>
    <a:srgbClr val="EEB500"/>
    <a:srgbClr val="D0D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320" y="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9EF931-B040-4F0A-9366-43E8D14AF7F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7A0326E-CA1E-4026-ADF4-AB60D0BEF13D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2400" b="1" cap="small" baseline="0" dirty="0" smtClean="0">
              <a:solidFill>
                <a:srgbClr val="996600"/>
              </a:solidFill>
              <a:latin typeface="+mn-lt"/>
            </a:rPr>
            <a:t>Szülők</a:t>
          </a:r>
          <a:endParaRPr lang="hu-HU" sz="2400" b="1" cap="small" baseline="0" dirty="0">
            <a:solidFill>
              <a:srgbClr val="996600"/>
            </a:solidFill>
            <a:latin typeface="+mn-lt"/>
          </a:endParaRPr>
        </a:p>
      </dgm:t>
    </dgm:pt>
    <dgm:pt modelId="{98D789E6-A198-4DFB-B278-383F16D21339}" type="parTrans" cxnId="{FB79EE09-469E-4A27-9A2E-BE0C573A903B}">
      <dgm:prSet/>
      <dgm:spPr/>
      <dgm:t>
        <a:bodyPr/>
        <a:lstStyle/>
        <a:p>
          <a:pPr algn="ctr"/>
          <a:endParaRPr lang="hu-HU" sz="1000" b="1"/>
        </a:p>
      </dgm:t>
    </dgm:pt>
    <dgm:pt modelId="{D67A9201-967A-488B-886A-A361D34F42C8}" type="sibTrans" cxnId="{FB79EE09-469E-4A27-9A2E-BE0C573A903B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E653DB3F-3CC7-49F7-B79A-E5E5E3426D66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B78727"/>
          </a:solidFill>
        </a:ln>
      </dgm:spPr>
      <dgm:t>
        <a:bodyPr/>
        <a:lstStyle/>
        <a:p>
          <a:pPr algn="ctr"/>
          <a:r>
            <a:rPr lang="hu-HU" sz="2400" b="1" cap="small" baseline="0" dirty="0" smtClean="0">
              <a:solidFill>
                <a:srgbClr val="996600"/>
              </a:solidFill>
              <a:latin typeface="+mn-lt"/>
            </a:rPr>
            <a:t>Munkaadók</a:t>
          </a:r>
          <a:endParaRPr lang="hu-HU" sz="2400" b="1" cap="small" baseline="0" dirty="0">
            <a:solidFill>
              <a:srgbClr val="996600"/>
            </a:solidFill>
            <a:latin typeface="+mn-lt"/>
          </a:endParaRPr>
        </a:p>
      </dgm:t>
    </dgm:pt>
    <dgm:pt modelId="{8530EA7E-BA34-47A4-8772-5D6D1CB7060F}" type="parTrans" cxnId="{AC0D6658-D016-4D79-A6AF-5F86C6EF0AF1}">
      <dgm:prSet/>
      <dgm:spPr/>
      <dgm:t>
        <a:bodyPr/>
        <a:lstStyle/>
        <a:p>
          <a:pPr algn="ctr"/>
          <a:endParaRPr lang="hu-HU" sz="1000" b="1"/>
        </a:p>
      </dgm:t>
    </dgm:pt>
    <dgm:pt modelId="{B6929C83-B245-40F6-9D23-B0F920913172}" type="sibTrans" cxnId="{AC0D6658-D016-4D79-A6AF-5F86C6EF0AF1}">
      <dgm:prSet/>
      <dgm:spPr>
        <a:ln>
          <a:solidFill>
            <a:srgbClr val="B78727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A8003492-EBE3-43E0-94EE-8F5CB437D15D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2400" b="1" cap="small" baseline="0" dirty="0" smtClean="0">
              <a:solidFill>
                <a:srgbClr val="996600"/>
              </a:solidFill>
              <a:latin typeface="+mn-lt"/>
            </a:rPr>
            <a:t>Köznevelés szakmai szerv</a:t>
          </a:r>
          <a:endParaRPr lang="hu-HU" sz="2400" b="1" cap="small" baseline="0" dirty="0">
            <a:solidFill>
              <a:srgbClr val="996600"/>
            </a:solidFill>
            <a:latin typeface="+mn-lt"/>
          </a:endParaRPr>
        </a:p>
      </dgm:t>
    </dgm:pt>
    <dgm:pt modelId="{CE6135E2-A8B9-48AC-B283-FA3A58AF5BC2}" type="par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22D6D54D-0795-4D6C-89AC-99769BC655AB}" type="sibTrans" cxnId="{0862F6CD-A3FC-44DB-90F0-6288C96E7DB5}">
      <dgm:prSet/>
      <dgm:spPr>
        <a:solidFill>
          <a:srgbClr val="FFD54F"/>
        </a:solidFill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F441A693-7C83-415C-BE7C-B38111F97037}">
      <dgm:prSet custT="1"/>
      <dgm:spPr>
        <a:solidFill>
          <a:schemeClr val="accent4">
            <a:lumMod val="60000"/>
            <a:lumOff val="40000"/>
          </a:schemeClr>
        </a:solidFill>
        <a:ln>
          <a:solidFill>
            <a:srgbClr val="B78727"/>
          </a:solidFill>
        </a:ln>
      </dgm:spPr>
      <dgm:t>
        <a:bodyPr/>
        <a:lstStyle/>
        <a:p>
          <a:pPr algn="ctr"/>
          <a:r>
            <a:rPr lang="hu-HU" sz="2400" b="1" cap="small" baseline="0" dirty="0" smtClean="0">
              <a:solidFill>
                <a:srgbClr val="996600"/>
              </a:solidFill>
              <a:latin typeface="+mn-lt"/>
            </a:rPr>
            <a:t>Érdekképviselet</a:t>
          </a:r>
          <a:endParaRPr lang="hu-HU" sz="2400" b="1" cap="small" baseline="0" dirty="0">
            <a:solidFill>
              <a:srgbClr val="996600"/>
            </a:solidFill>
            <a:latin typeface="+mn-lt"/>
          </a:endParaRPr>
        </a:p>
      </dgm:t>
    </dgm:pt>
    <dgm:pt modelId="{6E7ADC12-57DE-45F0-AB23-282AF1B5FA12}" type="par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615C7ABA-62B1-4A68-84EC-19C499411AEC}" type="sibTrans" cxnId="{8FBCE5AF-0296-4DF7-A12E-F254CA8BA58B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6AA7C600-9A5A-4B16-ACBA-198213ACA1EC}">
      <dgm:prSet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2400" b="1" cap="small" baseline="0" dirty="0" smtClean="0">
              <a:solidFill>
                <a:srgbClr val="996600"/>
              </a:solidFill>
              <a:latin typeface="+mn-lt"/>
            </a:rPr>
            <a:t>Tudomány, pedagógus képzés</a:t>
          </a:r>
          <a:endParaRPr lang="hu-HU" sz="2400" b="1" cap="small" baseline="0" dirty="0">
            <a:solidFill>
              <a:srgbClr val="996600"/>
            </a:solidFill>
            <a:latin typeface="+mn-lt"/>
          </a:endParaRPr>
        </a:p>
      </dgm:t>
    </dgm:pt>
    <dgm:pt modelId="{4D439C36-9AE7-4643-839D-ADC37C306954}" type="parTrans" cxnId="{81AFC060-0388-4886-B3A4-61286BD9D04F}">
      <dgm:prSet/>
      <dgm:spPr/>
      <dgm:t>
        <a:bodyPr/>
        <a:lstStyle/>
        <a:p>
          <a:pPr algn="ctr"/>
          <a:endParaRPr lang="hu-HU" sz="1000" b="1"/>
        </a:p>
      </dgm:t>
    </dgm:pt>
    <dgm:pt modelId="{28D0D724-D941-4249-A2DA-3D48771E7B4E}" type="sibTrans" cxnId="{81AFC060-0388-4886-B3A4-61286BD9D04F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7DFC17E4-51EE-4C09-AAA3-5EA2BCD8A77B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2400" b="1" cap="small" baseline="0" dirty="0" smtClean="0">
              <a:solidFill>
                <a:srgbClr val="996600"/>
              </a:solidFill>
              <a:latin typeface="+mn-lt"/>
            </a:rPr>
            <a:t>Diákok</a:t>
          </a:r>
          <a:endParaRPr lang="hu-HU" sz="2400" b="1" cap="small" baseline="0" dirty="0">
            <a:solidFill>
              <a:srgbClr val="996600"/>
            </a:solidFill>
            <a:latin typeface="+mn-lt"/>
          </a:endParaRPr>
        </a:p>
      </dgm:t>
    </dgm:pt>
    <dgm:pt modelId="{D72DAB52-DD7A-418C-949E-ED607CC05F32}" type="sibTrans" cxnId="{F055D9D7-6EA2-44DD-89FD-71B8A0726969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CD13888F-DAC0-4DBE-9CDE-19FB93973FE2}" type="par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0FC6BBDB-A59B-4E71-BBC8-3B5D1A6F211A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2400" b="1" cap="small" baseline="0" dirty="0" smtClean="0">
              <a:solidFill>
                <a:srgbClr val="996600"/>
              </a:solidFill>
              <a:latin typeface="+mn-lt"/>
            </a:rPr>
            <a:t>Kormány</a:t>
          </a:r>
          <a:endParaRPr lang="hu-HU" sz="2400" b="1" cap="small" baseline="0" dirty="0">
            <a:solidFill>
              <a:srgbClr val="996600"/>
            </a:solidFill>
            <a:latin typeface="+mn-lt"/>
          </a:endParaRPr>
        </a:p>
      </dgm:t>
    </dgm:pt>
    <dgm:pt modelId="{95E62D51-BC1F-4508-B2AD-5924B8F64C9F}" type="sibTrans" cxnId="{473E36D8-7286-48BE-9A05-320A53AB41BD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73A36FD4-753C-463C-9701-F01900194E13}" type="par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F0153AAB-6AEF-44F9-9DE1-C763B1A9ADCB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r>
            <a:rPr lang="hu-HU" sz="2400" dirty="0" smtClean="0">
              <a:solidFill>
                <a:srgbClr val="996600"/>
              </a:solidFill>
              <a:latin typeface="+mn-lt"/>
            </a:rPr>
            <a:t>Fenntartók</a:t>
          </a:r>
          <a:endParaRPr lang="hu-HU" sz="2400" dirty="0">
            <a:solidFill>
              <a:srgbClr val="996600"/>
            </a:solidFill>
            <a:latin typeface="+mn-lt"/>
          </a:endParaRPr>
        </a:p>
      </dgm:t>
    </dgm:pt>
    <dgm:pt modelId="{0582BBC8-1BB6-421B-9BB3-D6F5A9862BDE}" type="parTrans" cxnId="{58A40108-320E-4509-A295-232013E44382}">
      <dgm:prSet/>
      <dgm:spPr/>
      <dgm:t>
        <a:bodyPr/>
        <a:lstStyle/>
        <a:p>
          <a:endParaRPr lang="hu-HU"/>
        </a:p>
      </dgm:t>
    </dgm:pt>
    <dgm:pt modelId="{EA233ED3-F7F8-401C-A0EA-E6B1DD4F7778}" type="sibTrans" cxnId="{58A40108-320E-4509-A295-232013E44382}">
      <dgm:prSet/>
      <dgm:spPr/>
      <dgm:t>
        <a:bodyPr/>
        <a:lstStyle/>
        <a:p>
          <a:endParaRPr lang="hu-HU"/>
        </a:p>
      </dgm:t>
    </dgm:pt>
    <dgm:pt modelId="{00279EF2-F813-490C-A9A0-DC4844D762F1}" type="pres">
      <dgm:prSet presAssocID="{189EF931-B040-4F0A-9366-43E8D14AF7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1C4A045-4EA7-4BEC-B5B5-67B4FCC11843}" type="pres">
      <dgm:prSet presAssocID="{0FC6BBDB-A59B-4E71-BBC8-3B5D1A6F211A}" presName="node" presStyleLbl="node1" presStyleIdx="0" presStyleCnt="8" custScaleX="121869" custScaleY="160203" custRadScaleRad="98596" custRadScaleInc="178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6F03AF-67CE-40BD-B142-463136466B20}" type="pres">
      <dgm:prSet presAssocID="{0FC6BBDB-A59B-4E71-BBC8-3B5D1A6F211A}" presName="spNode" presStyleCnt="0"/>
      <dgm:spPr/>
    </dgm:pt>
    <dgm:pt modelId="{ED5AC47E-EC96-436F-8E6E-3ECC4E4C66BC}" type="pres">
      <dgm:prSet presAssocID="{95E62D51-BC1F-4508-B2AD-5924B8F64C9F}" presName="sibTrans" presStyleLbl="sibTrans1D1" presStyleIdx="0" presStyleCnt="8"/>
      <dgm:spPr/>
      <dgm:t>
        <a:bodyPr/>
        <a:lstStyle/>
        <a:p>
          <a:endParaRPr lang="hu-HU"/>
        </a:p>
      </dgm:t>
    </dgm:pt>
    <dgm:pt modelId="{0688B10F-92CC-4D37-8A6F-2C5A9EE5D524}" type="pres">
      <dgm:prSet presAssocID="{7DFC17E4-51EE-4C09-AAA3-5EA2BCD8A77B}" presName="node" presStyleLbl="node1" presStyleIdx="1" presStyleCnt="8" custScaleX="167649" custScaleY="95716" custRadScaleRad="95156" custRadScaleInc="4994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609EF5-5AD2-4F64-AECC-6E97E4CB535A}" type="pres">
      <dgm:prSet presAssocID="{7DFC17E4-51EE-4C09-AAA3-5EA2BCD8A77B}" presName="spNode" presStyleCnt="0"/>
      <dgm:spPr/>
    </dgm:pt>
    <dgm:pt modelId="{C2D60F69-A902-439C-B101-48BE65175B6A}" type="pres">
      <dgm:prSet presAssocID="{D72DAB52-DD7A-418C-949E-ED607CC05F32}" presName="sibTrans" presStyleLbl="sibTrans1D1" presStyleIdx="1" presStyleCnt="8"/>
      <dgm:spPr/>
      <dgm:t>
        <a:bodyPr/>
        <a:lstStyle/>
        <a:p>
          <a:endParaRPr lang="hu-HU"/>
        </a:p>
      </dgm:t>
    </dgm:pt>
    <dgm:pt modelId="{C2C43618-382D-4DEB-AD63-CEF5E94D65C6}" type="pres">
      <dgm:prSet presAssocID="{07A0326E-CA1E-4026-ADF4-AB60D0BEF13D}" presName="node" presStyleLbl="node1" presStyleIdx="2" presStyleCnt="8" custScaleX="198284" custScaleY="93444" custRadScaleRad="96554" custRadScaleInc="272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F2B86E2-BA33-4F49-998D-3E46CF179AC9}" type="pres">
      <dgm:prSet presAssocID="{07A0326E-CA1E-4026-ADF4-AB60D0BEF13D}" presName="spNode" presStyleCnt="0"/>
      <dgm:spPr/>
    </dgm:pt>
    <dgm:pt modelId="{50370ED1-D3FD-4F19-B433-F9C903ECF50F}" type="pres">
      <dgm:prSet presAssocID="{D67A9201-967A-488B-886A-A361D34F42C8}" presName="sibTrans" presStyleLbl="sibTrans1D1" presStyleIdx="2" presStyleCnt="8"/>
      <dgm:spPr/>
      <dgm:t>
        <a:bodyPr/>
        <a:lstStyle/>
        <a:p>
          <a:endParaRPr lang="hu-HU"/>
        </a:p>
      </dgm:t>
    </dgm:pt>
    <dgm:pt modelId="{BCC74AC5-169B-45BB-B051-E6E2A720FCFF}" type="pres">
      <dgm:prSet presAssocID="{E653DB3F-3CC7-49F7-B79A-E5E5E3426D66}" presName="node" presStyleLbl="node1" presStyleIdx="3" presStyleCnt="8" custFlipHor="1" custScaleX="174350" custRadScaleRad="98838" custRadScaleInc="-6558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2F4CB6-E07A-4675-9596-4AE34068F3E0}" type="pres">
      <dgm:prSet presAssocID="{E653DB3F-3CC7-49F7-B79A-E5E5E3426D66}" presName="spNode" presStyleCnt="0"/>
      <dgm:spPr/>
    </dgm:pt>
    <dgm:pt modelId="{889E9AE1-5F57-4AA4-85ED-F4DE17CDBE88}" type="pres">
      <dgm:prSet presAssocID="{B6929C83-B245-40F6-9D23-B0F920913172}" presName="sibTrans" presStyleLbl="sibTrans1D1" presStyleIdx="3" presStyleCnt="8"/>
      <dgm:spPr/>
      <dgm:t>
        <a:bodyPr/>
        <a:lstStyle/>
        <a:p>
          <a:endParaRPr lang="hu-HU"/>
        </a:p>
      </dgm:t>
    </dgm:pt>
    <dgm:pt modelId="{4AD843AC-97B7-4475-9504-D3BF05F64A39}" type="pres">
      <dgm:prSet presAssocID="{F0153AAB-6AEF-44F9-9DE1-C763B1A9ADCB}" presName="node" presStyleLbl="node1" presStyleIdx="4" presStyleCnt="8" custScaleX="133449" custRadScaleRad="102117" custRadScaleInc="-3688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6B0E6C5-FF40-4D95-AAB3-1AE57CAD1292}" type="pres">
      <dgm:prSet presAssocID="{F0153AAB-6AEF-44F9-9DE1-C763B1A9ADCB}" presName="spNode" presStyleCnt="0"/>
      <dgm:spPr/>
    </dgm:pt>
    <dgm:pt modelId="{4B64CF4B-2AB7-4EAB-BAAE-B859D0DC9E7D}" type="pres">
      <dgm:prSet presAssocID="{EA233ED3-F7F8-401C-A0EA-E6B1DD4F7778}" presName="sibTrans" presStyleLbl="sibTrans1D1" presStyleIdx="4" presStyleCnt="8"/>
      <dgm:spPr/>
      <dgm:t>
        <a:bodyPr/>
        <a:lstStyle/>
        <a:p>
          <a:endParaRPr lang="en-US"/>
        </a:p>
      </dgm:t>
    </dgm:pt>
    <dgm:pt modelId="{76839586-0FBC-4B60-851A-922419B479E7}" type="pres">
      <dgm:prSet presAssocID="{F441A693-7C83-415C-BE7C-B38111F97037}" presName="node" presStyleLbl="node1" presStyleIdx="5" presStyleCnt="8" custScaleX="196611" custScaleY="97968" custRadScaleRad="102100" custRadScaleInc="5021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384FD29-28E3-4C29-9E2E-9C013247DBAF}" type="pres">
      <dgm:prSet presAssocID="{F441A693-7C83-415C-BE7C-B38111F97037}" presName="spNode" presStyleCnt="0"/>
      <dgm:spPr/>
    </dgm:pt>
    <dgm:pt modelId="{B7614EF4-D151-4B14-8FDE-A0EDD2160CBD}" type="pres">
      <dgm:prSet presAssocID="{615C7ABA-62B1-4A68-84EC-19C499411AEC}" presName="sibTrans" presStyleLbl="sibTrans1D1" presStyleIdx="5" presStyleCnt="8"/>
      <dgm:spPr/>
      <dgm:t>
        <a:bodyPr/>
        <a:lstStyle/>
        <a:p>
          <a:endParaRPr lang="hu-HU"/>
        </a:p>
      </dgm:t>
    </dgm:pt>
    <dgm:pt modelId="{EBC4CDFD-5BAF-4F93-9FD2-2E18F83B2147}" type="pres">
      <dgm:prSet presAssocID="{6AA7C600-9A5A-4B16-ACBA-198213ACA1EC}" presName="node" presStyleLbl="node1" presStyleIdx="6" presStyleCnt="8" custScaleX="228496" custScaleY="130398" custRadScaleRad="98654" custRadScaleInc="-104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B602F2-0B8A-4A17-9E52-DE1FD1838702}" type="pres">
      <dgm:prSet presAssocID="{6AA7C600-9A5A-4B16-ACBA-198213ACA1EC}" presName="spNode" presStyleCnt="0"/>
      <dgm:spPr/>
    </dgm:pt>
    <dgm:pt modelId="{63188820-EEF3-44F7-A0F1-D479333BC464}" type="pres">
      <dgm:prSet presAssocID="{28D0D724-D941-4249-A2DA-3D48771E7B4E}" presName="sibTrans" presStyleLbl="sibTrans1D1" presStyleIdx="6" presStyleCnt="8"/>
      <dgm:spPr/>
      <dgm:t>
        <a:bodyPr/>
        <a:lstStyle/>
        <a:p>
          <a:endParaRPr lang="hu-HU"/>
        </a:p>
      </dgm:t>
    </dgm:pt>
    <dgm:pt modelId="{B118CBAC-7113-40B0-90F6-69DEE08E9ABA}" type="pres">
      <dgm:prSet presAssocID="{A8003492-EBE3-43E0-94EE-8F5CB437D15D}" presName="node" presStyleLbl="node1" presStyleIdx="7" presStyleCnt="8" custScaleX="178341" custScaleY="152738" custRadScaleRad="100105" custRadScaleInc="-5077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05D8F4D-332D-491E-A461-8A103368CF7D}" type="pres">
      <dgm:prSet presAssocID="{A8003492-EBE3-43E0-94EE-8F5CB437D15D}" presName="spNode" presStyleCnt="0"/>
      <dgm:spPr/>
    </dgm:pt>
    <dgm:pt modelId="{AAE91CD3-DCB2-461F-B9D9-1EEE46C1A479}" type="pres">
      <dgm:prSet presAssocID="{22D6D54D-0795-4D6C-89AC-99769BC655AB}" presName="sibTrans" presStyleLbl="sibTrans1D1" presStyleIdx="7" presStyleCnt="8"/>
      <dgm:spPr/>
      <dgm:t>
        <a:bodyPr/>
        <a:lstStyle/>
        <a:p>
          <a:endParaRPr lang="hu-HU"/>
        </a:p>
      </dgm:t>
    </dgm:pt>
  </dgm:ptLst>
  <dgm:cxnLst>
    <dgm:cxn modelId="{E522C3AA-0F53-46B3-A3E0-5270628B9B07}" type="presOf" srcId="{A8003492-EBE3-43E0-94EE-8F5CB437D15D}" destId="{B118CBAC-7113-40B0-90F6-69DEE08E9ABA}" srcOrd="0" destOrd="0" presId="urn:microsoft.com/office/officeart/2005/8/layout/cycle6"/>
    <dgm:cxn modelId="{7470B778-5324-466F-85FF-7396B5C201CF}" type="presOf" srcId="{F0153AAB-6AEF-44F9-9DE1-C763B1A9ADCB}" destId="{4AD843AC-97B7-4475-9504-D3BF05F64A39}" srcOrd="0" destOrd="0" presId="urn:microsoft.com/office/officeart/2005/8/layout/cycle6"/>
    <dgm:cxn modelId="{AC0D6658-D016-4D79-A6AF-5F86C6EF0AF1}" srcId="{189EF931-B040-4F0A-9366-43E8D14AF7FA}" destId="{E653DB3F-3CC7-49F7-B79A-E5E5E3426D66}" srcOrd="3" destOrd="0" parTransId="{8530EA7E-BA34-47A4-8772-5D6D1CB7060F}" sibTransId="{B6929C83-B245-40F6-9D23-B0F920913172}"/>
    <dgm:cxn modelId="{7E858C7C-373F-4FA5-A615-98C8E8FC3C05}" type="presOf" srcId="{7DFC17E4-51EE-4C09-AAA3-5EA2BCD8A77B}" destId="{0688B10F-92CC-4D37-8A6F-2C5A9EE5D524}" srcOrd="0" destOrd="0" presId="urn:microsoft.com/office/officeart/2005/8/layout/cycle6"/>
    <dgm:cxn modelId="{F055D9D7-6EA2-44DD-89FD-71B8A0726969}" srcId="{189EF931-B040-4F0A-9366-43E8D14AF7FA}" destId="{7DFC17E4-51EE-4C09-AAA3-5EA2BCD8A77B}" srcOrd="1" destOrd="0" parTransId="{CD13888F-DAC0-4DBE-9CDE-19FB93973FE2}" sibTransId="{D72DAB52-DD7A-418C-949E-ED607CC05F32}"/>
    <dgm:cxn modelId="{4D4281A5-2C69-4C3C-A5A1-6D3515DD0FEE}" type="presOf" srcId="{EA233ED3-F7F8-401C-A0EA-E6B1DD4F7778}" destId="{4B64CF4B-2AB7-4EAB-BAAE-B859D0DC9E7D}" srcOrd="0" destOrd="0" presId="urn:microsoft.com/office/officeart/2005/8/layout/cycle6"/>
    <dgm:cxn modelId="{208CE185-E4B5-4F25-9EEF-06C2079018B7}" type="presOf" srcId="{0FC6BBDB-A59B-4E71-BBC8-3B5D1A6F211A}" destId="{01C4A045-4EA7-4BEC-B5B5-67B4FCC11843}" srcOrd="0" destOrd="0" presId="urn:microsoft.com/office/officeart/2005/8/layout/cycle6"/>
    <dgm:cxn modelId="{3A9BCF8B-4FEE-4A26-8F0F-75CC5C088C45}" type="presOf" srcId="{D72DAB52-DD7A-418C-949E-ED607CC05F32}" destId="{C2D60F69-A902-439C-B101-48BE65175B6A}" srcOrd="0" destOrd="0" presId="urn:microsoft.com/office/officeart/2005/8/layout/cycle6"/>
    <dgm:cxn modelId="{40A0FEAF-3321-4C64-955C-DB18007FD898}" type="presOf" srcId="{E653DB3F-3CC7-49F7-B79A-E5E5E3426D66}" destId="{BCC74AC5-169B-45BB-B051-E6E2A720FCFF}" srcOrd="0" destOrd="0" presId="urn:microsoft.com/office/officeart/2005/8/layout/cycle6"/>
    <dgm:cxn modelId="{DDB8C2FC-D868-4356-9C46-7EF6C30539F4}" type="presOf" srcId="{6AA7C600-9A5A-4B16-ACBA-198213ACA1EC}" destId="{EBC4CDFD-5BAF-4F93-9FD2-2E18F83B2147}" srcOrd="0" destOrd="0" presId="urn:microsoft.com/office/officeart/2005/8/layout/cycle6"/>
    <dgm:cxn modelId="{473E36D8-7286-48BE-9A05-320A53AB41BD}" srcId="{189EF931-B040-4F0A-9366-43E8D14AF7FA}" destId="{0FC6BBDB-A59B-4E71-BBC8-3B5D1A6F211A}" srcOrd="0" destOrd="0" parTransId="{73A36FD4-753C-463C-9701-F01900194E13}" sibTransId="{95E62D51-BC1F-4508-B2AD-5924B8F64C9F}"/>
    <dgm:cxn modelId="{E788F336-824C-4BE4-90A9-628105A4FAD3}" type="presOf" srcId="{B6929C83-B245-40F6-9D23-B0F920913172}" destId="{889E9AE1-5F57-4AA4-85ED-F4DE17CDBE88}" srcOrd="0" destOrd="0" presId="urn:microsoft.com/office/officeart/2005/8/layout/cycle6"/>
    <dgm:cxn modelId="{7014E5A9-4CA1-437F-8DD1-13E778689E25}" type="presOf" srcId="{D67A9201-967A-488B-886A-A361D34F42C8}" destId="{50370ED1-D3FD-4F19-B433-F9C903ECF50F}" srcOrd="0" destOrd="0" presId="urn:microsoft.com/office/officeart/2005/8/layout/cycle6"/>
    <dgm:cxn modelId="{81AFC060-0388-4886-B3A4-61286BD9D04F}" srcId="{189EF931-B040-4F0A-9366-43E8D14AF7FA}" destId="{6AA7C600-9A5A-4B16-ACBA-198213ACA1EC}" srcOrd="6" destOrd="0" parTransId="{4D439C36-9AE7-4643-839D-ADC37C306954}" sibTransId="{28D0D724-D941-4249-A2DA-3D48771E7B4E}"/>
    <dgm:cxn modelId="{FB79EE09-469E-4A27-9A2E-BE0C573A903B}" srcId="{189EF931-B040-4F0A-9366-43E8D14AF7FA}" destId="{07A0326E-CA1E-4026-ADF4-AB60D0BEF13D}" srcOrd="2" destOrd="0" parTransId="{98D789E6-A198-4DFB-B278-383F16D21339}" sibTransId="{D67A9201-967A-488B-886A-A361D34F42C8}"/>
    <dgm:cxn modelId="{1FA75FFB-86C9-46D9-BC11-9B2320A47A50}" type="presOf" srcId="{07A0326E-CA1E-4026-ADF4-AB60D0BEF13D}" destId="{C2C43618-382D-4DEB-AD63-CEF5E94D65C6}" srcOrd="0" destOrd="0" presId="urn:microsoft.com/office/officeart/2005/8/layout/cycle6"/>
    <dgm:cxn modelId="{58A40108-320E-4509-A295-232013E44382}" srcId="{189EF931-B040-4F0A-9366-43E8D14AF7FA}" destId="{F0153AAB-6AEF-44F9-9DE1-C763B1A9ADCB}" srcOrd="4" destOrd="0" parTransId="{0582BBC8-1BB6-421B-9BB3-D6F5A9862BDE}" sibTransId="{EA233ED3-F7F8-401C-A0EA-E6B1DD4F7778}"/>
    <dgm:cxn modelId="{0862F6CD-A3FC-44DB-90F0-6288C96E7DB5}" srcId="{189EF931-B040-4F0A-9366-43E8D14AF7FA}" destId="{A8003492-EBE3-43E0-94EE-8F5CB437D15D}" srcOrd="7" destOrd="0" parTransId="{CE6135E2-A8B9-48AC-B283-FA3A58AF5BC2}" sibTransId="{22D6D54D-0795-4D6C-89AC-99769BC655AB}"/>
    <dgm:cxn modelId="{C79FFC77-62B8-4BF6-944C-A5E452802622}" type="presOf" srcId="{28D0D724-D941-4249-A2DA-3D48771E7B4E}" destId="{63188820-EEF3-44F7-A0F1-D479333BC464}" srcOrd="0" destOrd="0" presId="urn:microsoft.com/office/officeart/2005/8/layout/cycle6"/>
    <dgm:cxn modelId="{71647445-82FD-43C0-A2E4-2C973BEF206A}" type="presOf" srcId="{95E62D51-BC1F-4508-B2AD-5924B8F64C9F}" destId="{ED5AC47E-EC96-436F-8E6E-3ECC4E4C66BC}" srcOrd="0" destOrd="0" presId="urn:microsoft.com/office/officeart/2005/8/layout/cycle6"/>
    <dgm:cxn modelId="{59DC1169-E574-49F2-A482-9DED709D9E6B}" type="presOf" srcId="{189EF931-B040-4F0A-9366-43E8D14AF7FA}" destId="{00279EF2-F813-490C-A9A0-DC4844D762F1}" srcOrd="0" destOrd="0" presId="urn:microsoft.com/office/officeart/2005/8/layout/cycle6"/>
    <dgm:cxn modelId="{EBFD36B1-5EFE-45A0-BA1F-90DB1140B838}" type="presOf" srcId="{F441A693-7C83-415C-BE7C-B38111F97037}" destId="{76839586-0FBC-4B60-851A-922419B479E7}" srcOrd="0" destOrd="0" presId="urn:microsoft.com/office/officeart/2005/8/layout/cycle6"/>
    <dgm:cxn modelId="{47D45B39-AED0-4CCC-A1B7-833D76901DA1}" type="presOf" srcId="{22D6D54D-0795-4D6C-89AC-99769BC655AB}" destId="{AAE91CD3-DCB2-461F-B9D9-1EEE46C1A479}" srcOrd="0" destOrd="0" presId="urn:microsoft.com/office/officeart/2005/8/layout/cycle6"/>
    <dgm:cxn modelId="{8FBCE5AF-0296-4DF7-A12E-F254CA8BA58B}" srcId="{189EF931-B040-4F0A-9366-43E8D14AF7FA}" destId="{F441A693-7C83-415C-BE7C-B38111F97037}" srcOrd="5" destOrd="0" parTransId="{6E7ADC12-57DE-45F0-AB23-282AF1B5FA12}" sibTransId="{615C7ABA-62B1-4A68-84EC-19C499411AEC}"/>
    <dgm:cxn modelId="{D17C5A69-0E8F-47A5-8F48-C86743B197F3}" type="presOf" srcId="{615C7ABA-62B1-4A68-84EC-19C499411AEC}" destId="{B7614EF4-D151-4B14-8FDE-A0EDD2160CBD}" srcOrd="0" destOrd="0" presId="urn:microsoft.com/office/officeart/2005/8/layout/cycle6"/>
    <dgm:cxn modelId="{CFF9B7F1-83EB-4D48-A501-77AA99D3FBD8}" type="presParOf" srcId="{00279EF2-F813-490C-A9A0-DC4844D762F1}" destId="{01C4A045-4EA7-4BEC-B5B5-67B4FCC11843}" srcOrd="0" destOrd="0" presId="urn:microsoft.com/office/officeart/2005/8/layout/cycle6"/>
    <dgm:cxn modelId="{180A797F-9AE3-48E4-8A9F-C086897D936C}" type="presParOf" srcId="{00279EF2-F813-490C-A9A0-DC4844D762F1}" destId="{246F03AF-67CE-40BD-B142-463136466B20}" srcOrd="1" destOrd="0" presId="urn:microsoft.com/office/officeart/2005/8/layout/cycle6"/>
    <dgm:cxn modelId="{A25EAD1A-6397-4075-88D9-599CAAE78115}" type="presParOf" srcId="{00279EF2-F813-490C-A9A0-DC4844D762F1}" destId="{ED5AC47E-EC96-436F-8E6E-3ECC4E4C66BC}" srcOrd="2" destOrd="0" presId="urn:microsoft.com/office/officeart/2005/8/layout/cycle6"/>
    <dgm:cxn modelId="{2BE4CF18-6F6E-412F-A5D2-27AA711C6F7B}" type="presParOf" srcId="{00279EF2-F813-490C-A9A0-DC4844D762F1}" destId="{0688B10F-92CC-4D37-8A6F-2C5A9EE5D524}" srcOrd="3" destOrd="0" presId="urn:microsoft.com/office/officeart/2005/8/layout/cycle6"/>
    <dgm:cxn modelId="{8A4A6C9A-FBDF-4727-B715-D367FEA4DF2E}" type="presParOf" srcId="{00279EF2-F813-490C-A9A0-DC4844D762F1}" destId="{08609EF5-5AD2-4F64-AECC-6E97E4CB535A}" srcOrd="4" destOrd="0" presId="urn:microsoft.com/office/officeart/2005/8/layout/cycle6"/>
    <dgm:cxn modelId="{C4EABA3F-CD68-4C8E-A6F3-7DFCD77C86AF}" type="presParOf" srcId="{00279EF2-F813-490C-A9A0-DC4844D762F1}" destId="{C2D60F69-A902-439C-B101-48BE65175B6A}" srcOrd="5" destOrd="0" presId="urn:microsoft.com/office/officeart/2005/8/layout/cycle6"/>
    <dgm:cxn modelId="{C057ABDA-A80D-4C91-A063-7930340D8FD8}" type="presParOf" srcId="{00279EF2-F813-490C-A9A0-DC4844D762F1}" destId="{C2C43618-382D-4DEB-AD63-CEF5E94D65C6}" srcOrd="6" destOrd="0" presId="urn:microsoft.com/office/officeart/2005/8/layout/cycle6"/>
    <dgm:cxn modelId="{5314A1EB-8420-4371-AE17-A571EFA3CAA6}" type="presParOf" srcId="{00279EF2-F813-490C-A9A0-DC4844D762F1}" destId="{FF2B86E2-BA33-4F49-998D-3E46CF179AC9}" srcOrd="7" destOrd="0" presId="urn:microsoft.com/office/officeart/2005/8/layout/cycle6"/>
    <dgm:cxn modelId="{1485742A-F865-47B6-9333-4D49B619EEAD}" type="presParOf" srcId="{00279EF2-F813-490C-A9A0-DC4844D762F1}" destId="{50370ED1-D3FD-4F19-B433-F9C903ECF50F}" srcOrd="8" destOrd="0" presId="urn:microsoft.com/office/officeart/2005/8/layout/cycle6"/>
    <dgm:cxn modelId="{A44DFFFD-EBF1-4285-BBD3-EA78BA8AA827}" type="presParOf" srcId="{00279EF2-F813-490C-A9A0-DC4844D762F1}" destId="{BCC74AC5-169B-45BB-B051-E6E2A720FCFF}" srcOrd="9" destOrd="0" presId="urn:microsoft.com/office/officeart/2005/8/layout/cycle6"/>
    <dgm:cxn modelId="{C924D7B2-2669-464B-8571-4E770F802527}" type="presParOf" srcId="{00279EF2-F813-490C-A9A0-DC4844D762F1}" destId="{A22F4CB6-E07A-4675-9596-4AE34068F3E0}" srcOrd="10" destOrd="0" presId="urn:microsoft.com/office/officeart/2005/8/layout/cycle6"/>
    <dgm:cxn modelId="{5A34055A-88B8-4B0D-B52F-13AE91E938E4}" type="presParOf" srcId="{00279EF2-F813-490C-A9A0-DC4844D762F1}" destId="{889E9AE1-5F57-4AA4-85ED-F4DE17CDBE88}" srcOrd="11" destOrd="0" presId="urn:microsoft.com/office/officeart/2005/8/layout/cycle6"/>
    <dgm:cxn modelId="{98A2D9E7-BF75-41DD-87D6-D62A5B94DCD9}" type="presParOf" srcId="{00279EF2-F813-490C-A9A0-DC4844D762F1}" destId="{4AD843AC-97B7-4475-9504-D3BF05F64A39}" srcOrd="12" destOrd="0" presId="urn:microsoft.com/office/officeart/2005/8/layout/cycle6"/>
    <dgm:cxn modelId="{AF61691F-48EA-4B3A-8050-BD529CADF9D9}" type="presParOf" srcId="{00279EF2-F813-490C-A9A0-DC4844D762F1}" destId="{16B0E6C5-FF40-4D95-AAB3-1AE57CAD1292}" srcOrd="13" destOrd="0" presId="urn:microsoft.com/office/officeart/2005/8/layout/cycle6"/>
    <dgm:cxn modelId="{99167586-CF99-4C26-AD08-33BB6329FB33}" type="presParOf" srcId="{00279EF2-F813-490C-A9A0-DC4844D762F1}" destId="{4B64CF4B-2AB7-4EAB-BAAE-B859D0DC9E7D}" srcOrd="14" destOrd="0" presId="urn:microsoft.com/office/officeart/2005/8/layout/cycle6"/>
    <dgm:cxn modelId="{7FCEAEB4-90B3-433F-9B87-B682A3FC47FF}" type="presParOf" srcId="{00279EF2-F813-490C-A9A0-DC4844D762F1}" destId="{76839586-0FBC-4B60-851A-922419B479E7}" srcOrd="15" destOrd="0" presId="urn:microsoft.com/office/officeart/2005/8/layout/cycle6"/>
    <dgm:cxn modelId="{E146C91B-C172-4FE1-A42E-693B87623B38}" type="presParOf" srcId="{00279EF2-F813-490C-A9A0-DC4844D762F1}" destId="{A384FD29-28E3-4C29-9E2E-9C013247DBAF}" srcOrd="16" destOrd="0" presId="urn:microsoft.com/office/officeart/2005/8/layout/cycle6"/>
    <dgm:cxn modelId="{27CABCD8-22F2-4888-98EF-CD5B3E1873BC}" type="presParOf" srcId="{00279EF2-F813-490C-A9A0-DC4844D762F1}" destId="{B7614EF4-D151-4B14-8FDE-A0EDD2160CBD}" srcOrd="17" destOrd="0" presId="urn:microsoft.com/office/officeart/2005/8/layout/cycle6"/>
    <dgm:cxn modelId="{A28B7DEA-E8A3-49A3-BF7C-4619038FE626}" type="presParOf" srcId="{00279EF2-F813-490C-A9A0-DC4844D762F1}" destId="{EBC4CDFD-5BAF-4F93-9FD2-2E18F83B2147}" srcOrd="18" destOrd="0" presId="urn:microsoft.com/office/officeart/2005/8/layout/cycle6"/>
    <dgm:cxn modelId="{9983B175-0DB8-409C-BB29-6DAC2BB4A83E}" type="presParOf" srcId="{00279EF2-F813-490C-A9A0-DC4844D762F1}" destId="{0CB602F2-0B8A-4A17-9E52-DE1FD1838702}" srcOrd="19" destOrd="0" presId="urn:microsoft.com/office/officeart/2005/8/layout/cycle6"/>
    <dgm:cxn modelId="{F9D8EF2C-1370-44FD-BDB2-C0972C0E05E2}" type="presParOf" srcId="{00279EF2-F813-490C-A9A0-DC4844D762F1}" destId="{63188820-EEF3-44F7-A0F1-D479333BC464}" srcOrd="20" destOrd="0" presId="urn:microsoft.com/office/officeart/2005/8/layout/cycle6"/>
    <dgm:cxn modelId="{BB308CFA-1AFF-4DC7-8AA8-46924407CC89}" type="presParOf" srcId="{00279EF2-F813-490C-A9A0-DC4844D762F1}" destId="{B118CBAC-7113-40B0-90F6-69DEE08E9ABA}" srcOrd="21" destOrd="0" presId="urn:microsoft.com/office/officeart/2005/8/layout/cycle6"/>
    <dgm:cxn modelId="{88B3D032-9C7B-4019-A466-7801CE0659D3}" type="presParOf" srcId="{00279EF2-F813-490C-A9A0-DC4844D762F1}" destId="{E05D8F4D-332D-491E-A461-8A103368CF7D}" srcOrd="22" destOrd="0" presId="urn:microsoft.com/office/officeart/2005/8/layout/cycle6"/>
    <dgm:cxn modelId="{88841A9D-21D3-498F-988C-D7644DBAB5B2}" type="presParOf" srcId="{00279EF2-F813-490C-A9A0-DC4844D762F1}" destId="{AAE91CD3-DCB2-461F-B9D9-1EEE46C1A479}" srcOrd="23" destOrd="0" presId="urn:microsoft.com/office/officeart/2005/8/layout/cycle6"/>
  </dgm:cxnLst>
  <dgm:bg>
    <a:noFill/>
  </dgm:bg>
  <dgm:whole>
    <a:ln w="9525" cap="flat" cmpd="sng" algn="ctr">
      <a:solidFill>
        <a:schemeClr val="lt1">
          <a:hueOff val="0"/>
          <a:satOff val="0"/>
          <a:lumOff val="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EF931-B040-4F0A-9366-43E8D14AF7F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FC6BBDB-A59B-4E71-BBC8-3B5D1A6F211A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1800" b="1" cap="small" baseline="0" dirty="0" smtClean="0">
              <a:solidFill>
                <a:srgbClr val="996600"/>
              </a:solidFill>
            </a:rPr>
            <a:t>Kormány</a:t>
          </a:r>
          <a:endParaRPr lang="hu-HU" sz="1800" b="1" cap="small" baseline="0" dirty="0">
            <a:solidFill>
              <a:srgbClr val="996600"/>
            </a:solidFill>
          </a:endParaRPr>
        </a:p>
      </dgm:t>
    </dgm:pt>
    <dgm:pt modelId="{73A36FD4-753C-463C-9701-F01900194E13}" type="par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95E62D51-BC1F-4508-B2AD-5924B8F64C9F}" type="sibTrans" cxnId="{473E36D8-7286-48BE-9A05-320A53AB41BD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7DFC17E4-51EE-4C09-AAA3-5EA2BCD8A77B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1800" b="1" cap="small" baseline="0" dirty="0" smtClean="0">
              <a:solidFill>
                <a:srgbClr val="996600"/>
              </a:solidFill>
            </a:rPr>
            <a:t>Érdekképviselet</a:t>
          </a:r>
          <a:endParaRPr lang="hu-HU" sz="1800" b="1" cap="small" baseline="0" dirty="0">
            <a:solidFill>
              <a:srgbClr val="996600"/>
            </a:solidFill>
          </a:endParaRPr>
        </a:p>
      </dgm:t>
    </dgm:pt>
    <dgm:pt modelId="{CD13888F-DAC0-4DBE-9CDE-19FB93973FE2}" type="par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D72DAB52-DD7A-418C-949E-ED607CC05F32}" type="sibTrans" cxnId="{F055D9D7-6EA2-44DD-89FD-71B8A0726969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07A0326E-CA1E-4026-ADF4-AB60D0BEF13D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1800" b="1" cap="small" baseline="0" dirty="0" smtClean="0">
              <a:solidFill>
                <a:srgbClr val="996600"/>
              </a:solidFill>
            </a:rPr>
            <a:t>Munkaadók</a:t>
          </a:r>
          <a:endParaRPr lang="hu-HU" sz="1800" b="1" cap="small" baseline="0" dirty="0">
            <a:solidFill>
              <a:srgbClr val="996600"/>
            </a:solidFill>
          </a:endParaRPr>
        </a:p>
      </dgm:t>
    </dgm:pt>
    <dgm:pt modelId="{98D789E6-A198-4DFB-B278-383F16D21339}" type="parTrans" cxnId="{FB79EE09-469E-4A27-9A2E-BE0C573A903B}">
      <dgm:prSet/>
      <dgm:spPr/>
      <dgm:t>
        <a:bodyPr/>
        <a:lstStyle/>
        <a:p>
          <a:pPr algn="ctr"/>
          <a:endParaRPr lang="hu-HU" sz="1000" b="1"/>
        </a:p>
      </dgm:t>
    </dgm:pt>
    <dgm:pt modelId="{D67A9201-967A-488B-886A-A361D34F42C8}" type="sibTrans" cxnId="{FB79EE09-469E-4A27-9A2E-BE0C573A903B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E653DB3F-3CC7-49F7-B79A-E5E5E3426D66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B78727"/>
          </a:solidFill>
        </a:ln>
      </dgm:spPr>
      <dgm:t>
        <a:bodyPr/>
        <a:lstStyle/>
        <a:p>
          <a:pPr algn="ctr"/>
          <a:r>
            <a:rPr lang="hu-HU" sz="1800" b="1" cap="small" baseline="0" dirty="0" smtClean="0">
              <a:solidFill>
                <a:srgbClr val="996600"/>
              </a:solidFill>
            </a:rPr>
            <a:t>Szülők</a:t>
          </a:r>
          <a:endParaRPr lang="hu-HU" sz="1800" b="1" cap="small" baseline="0" dirty="0">
            <a:solidFill>
              <a:srgbClr val="996600"/>
            </a:solidFill>
          </a:endParaRPr>
        </a:p>
      </dgm:t>
    </dgm:pt>
    <dgm:pt modelId="{8530EA7E-BA34-47A4-8772-5D6D1CB7060F}" type="parTrans" cxnId="{AC0D6658-D016-4D79-A6AF-5F86C6EF0AF1}">
      <dgm:prSet/>
      <dgm:spPr/>
      <dgm:t>
        <a:bodyPr/>
        <a:lstStyle/>
        <a:p>
          <a:pPr algn="ctr"/>
          <a:endParaRPr lang="hu-HU" sz="1000" b="1"/>
        </a:p>
      </dgm:t>
    </dgm:pt>
    <dgm:pt modelId="{B6929C83-B245-40F6-9D23-B0F920913172}" type="sibTrans" cxnId="{AC0D6658-D016-4D79-A6AF-5F86C6EF0AF1}">
      <dgm:prSet/>
      <dgm:spPr>
        <a:ln>
          <a:solidFill>
            <a:srgbClr val="B78727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A8003492-EBE3-43E0-94EE-8F5CB437D15D}">
      <dgm:prSet phldrT="[Szöveg]"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1800" b="1" cap="small" baseline="0" dirty="0" smtClean="0">
              <a:solidFill>
                <a:srgbClr val="996600"/>
              </a:solidFill>
            </a:rPr>
            <a:t>Köznevelés szakmai szerv</a:t>
          </a:r>
          <a:endParaRPr lang="hu-HU" sz="1800" b="1" cap="small" baseline="0" dirty="0">
            <a:solidFill>
              <a:srgbClr val="996600"/>
            </a:solidFill>
          </a:endParaRPr>
        </a:p>
      </dgm:t>
    </dgm:pt>
    <dgm:pt modelId="{CE6135E2-A8B9-48AC-B283-FA3A58AF5BC2}" type="par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22D6D54D-0795-4D6C-89AC-99769BC655AB}" type="sibTrans" cxnId="{0862F6CD-A3FC-44DB-90F0-6288C96E7DB5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F441A693-7C83-415C-BE7C-B38111F97037}">
      <dgm:prSet custT="1"/>
      <dgm:spPr>
        <a:solidFill>
          <a:schemeClr val="accent4">
            <a:lumMod val="60000"/>
            <a:lumOff val="40000"/>
          </a:schemeClr>
        </a:solidFill>
        <a:ln>
          <a:solidFill>
            <a:srgbClr val="B78727"/>
          </a:solidFill>
        </a:ln>
      </dgm:spPr>
      <dgm:t>
        <a:bodyPr/>
        <a:lstStyle/>
        <a:p>
          <a:pPr algn="ctr"/>
          <a:r>
            <a:rPr lang="hu-HU" sz="1800" b="1" cap="small" baseline="0" dirty="0" smtClean="0">
              <a:solidFill>
                <a:srgbClr val="996600"/>
              </a:solidFill>
            </a:rPr>
            <a:t>Fenntartók</a:t>
          </a:r>
          <a:endParaRPr lang="hu-HU" sz="1800" b="1" cap="small" baseline="0" dirty="0">
            <a:solidFill>
              <a:srgbClr val="996600"/>
            </a:solidFill>
          </a:endParaRPr>
        </a:p>
      </dgm:t>
    </dgm:pt>
    <dgm:pt modelId="{6E7ADC12-57DE-45F0-AB23-282AF1B5FA12}" type="par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615C7ABA-62B1-4A68-84EC-19C499411AEC}" type="sibTrans" cxnId="{8FBCE5AF-0296-4DF7-A12E-F254CA8BA58B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6AA7C600-9A5A-4B16-ACBA-198213ACA1EC}">
      <dgm:prSet custT="1"/>
      <dgm:spPr>
        <a:solidFill>
          <a:schemeClr val="accent4">
            <a:lumMod val="60000"/>
            <a:lumOff val="40000"/>
          </a:schemeClr>
        </a:solidFill>
        <a:ln>
          <a:solidFill>
            <a:srgbClr val="996600"/>
          </a:solidFill>
        </a:ln>
      </dgm:spPr>
      <dgm:t>
        <a:bodyPr/>
        <a:lstStyle/>
        <a:p>
          <a:pPr algn="ctr"/>
          <a:r>
            <a:rPr lang="hu-HU" sz="1800" b="1" cap="small" baseline="0" dirty="0" smtClean="0">
              <a:solidFill>
                <a:srgbClr val="996600"/>
              </a:solidFill>
            </a:rPr>
            <a:t>Tudomány, pedagógus képzés</a:t>
          </a:r>
          <a:endParaRPr lang="hu-HU" sz="1800" b="1" cap="small" baseline="0" dirty="0">
            <a:solidFill>
              <a:srgbClr val="996600"/>
            </a:solidFill>
          </a:endParaRPr>
        </a:p>
      </dgm:t>
    </dgm:pt>
    <dgm:pt modelId="{4D439C36-9AE7-4643-839D-ADC37C306954}" type="parTrans" cxnId="{81AFC060-0388-4886-B3A4-61286BD9D04F}">
      <dgm:prSet/>
      <dgm:spPr/>
      <dgm:t>
        <a:bodyPr/>
        <a:lstStyle/>
        <a:p>
          <a:pPr algn="ctr"/>
          <a:endParaRPr lang="hu-HU" sz="1000" b="1"/>
        </a:p>
      </dgm:t>
    </dgm:pt>
    <dgm:pt modelId="{28D0D724-D941-4249-A2DA-3D48771E7B4E}" type="sibTrans" cxnId="{81AFC060-0388-4886-B3A4-61286BD9D04F}">
      <dgm:prSet/>
      <dgm:spPr>
        <a:ln>
          <a:solidFill>
            <a:srgbClr val="996600"/>
          </a:solidFill>
        </a:ln>
      </dgm:spPr>
      <dgm:t>
        <a:bodyPr/>
        <a:lstStyle/>
        <a:p>
          <a:pPr algn="ctr"/>
          <a:endParaRPr lang="hu-HU" sz="1000" b="1"/>
        </a:p>
      </dgm:t>
    </dgm:pt>
    <dgm:pt modelId="{D9B7460F-2926-40FD-BCD6-DA2D956F19D6}">
      <dgm:prSet custT="1"/>
      <dgm:spPr>
        <a:solidFill>
          <a:srgbClr val="FFD54F"/>
        </a:solidFill>
        <a:ln>
          <a:solidFill>
            <a:srgbClr val="996600"/>
          </a:solidFill>
        </a:ln>
      </dgm:spPr>
      <dgm:t>
        <a:bodyPr/>
        <a:lstStyle/>
        <a:p>
          <a:r>
            <a:rPr lang="hu-HU" sz="1800" dirty="0" smtClean="0">
              <a:solidFill>
                <a:srgbClr val="996600"/>
              </a:solidFill>
            </a:rPr>
            <a:t>Diákok</a:t>
          </a:r>
          <a:endParaRPr lang="hu-HU" sz="1800" dirty="0">
            <a:solidFill>
              <a:srgbClr val="996600"/>
            </a:solidFill>
          </a:endParaRPr>
        </a:p>
      </dgm:t>
    </dgm:pt>
    <dgm:pt modelId="{ED95498E-D530-4D0F-BBA3-76F10F70B8A6}" type="parTrans" cxnId="{6E0BA211-4F95-47D8-B3CB-FBD3FE7E8AF1}">
      <dgm:prSet/>
      <dgm:spPr/>
      <dgm:t>
        <a:bodyPr/>
        <a:lstStyle/>
        <a:p>
          <a:endParaRPr lang="hu-HU"/>
        </a:p>
      </dgm:t>
    </dgm:pt>
    <dgm:pt modelId="{C01438C4-C58B-423C-937F-EFC76B9C4AA3}" type="sibTrans" cxnId="{6E0BA211-4F95-47D8-B3CB-FBD3FE7E8AF1}">
      <dgm:prSet/>
      <dgm:spPr/>
      <dgm:t>
        <a:bodyPr/>
        <a:lstStyle/>
        <a:p>
          <a:endParaRPr lang="hu-HU"/>
        </a:p>
      </dgm:t>
    </dgm:pt>
    <dgm:pt modelId="{00279EF2-F813-490C-A9A0-DC4844D762F1}" type="pres">
      <dgm:prSet presAssocID="{189EF931-B040-4F0A-9366-43E8D14AF7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1C4A045-4EA7-4BEC-B5B5-67B4FCC11843}" type="pres">
      <dgm:prSet presAssocID="{0FC6BBDB-A59B-4E71-BBC8-3B5D1A6F211A}" presName="node" presStyleLbl="node1" presStyleIdx="0" presStyleCnt="8" custRadScaleRad="93960" custRadScaleInc="807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6F03AF-67CE-40BD-B142-463136466B20}" type="pres">
      <dgm:prSet presAssocID="{0FC6BBDB-A59B-4E71-BBC8-3B5D1A6F211A}" presName="spNode" presStyleCnt="0"/>
      <dgm:spPr/>
    </dgm:pt>
    <dgm:pt modelId="{ED5AC47E-EC96-436F-8E6E-3ECC4E4C66BC}" type="pres">
      <dgm:prSet presAssocID="{95E62D51-BC1F-4508-B2AD-5924B8F64C9F}" presName="sibTrans" presStyleLbl="sibTrans1D1" presStyleIdx="0" presStyleCnt="8"/>
      <dgm:spPr/>
      <dgm:t>
        <a:bodyPr/>
        <a:lstStyle/>
        <a:p>
          <a:endParaRPr lang="hu-HU"/>
        </a:p>
      </dgm:t>
    </dgm:pt>
    <dgm:pt modelId="{0688B10F-92CC-4D37-8A6F-2C5A9EE5D524}" type="pres">
      <dgm:prSet presAssocID="{7DFC17E4-51EE-4C09-AAA3-5EA2BCD8A77B}" presName="node" presStyleLbl="node1" presStyleIdx="1" presStyleCnt="8" custScaleX="145617" custScaleY="61494" custRadScaleRad="96688" custRadScaleInc="-491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609EF5-5AD2-4F64-AECC-6E97E4CB535A}" type="pres">
      <dgm:prSet presAssocID="{7DFC17E4-51EE-4C09-AAA3-5EA2BCD8A77B}" presName="spNode" presStyleCnt="0"/>
      <dgm:spPr/>
    </dgm:pt>
    <dgm:pt modelId="{C2D60F69-A902-439C-B101-48BE65175B6A}" type="pres">
      <dgm:prSet presAssocID="{D72DAB52-DD7A-418C-949E-ED607CC05F32}" presName="sibTrans" presStyleLbl="sibTrans1D1" presStyleIdx="1" presStyleCnt="8"/>
      <dgm:spPr/>
      <dgm:t>
        <a:bodyPr/>
        <a:lstStyle/>
        <a:p>
          <a:endParaRPr lang="hu-HU"/>
        </a:p>
      </dgm:t>
    </dgm:pt>
    <dgm:pt modelId="{C2C43618-382D-4DEB-AD63-CEF5E94D65C6}" type="pres">
      <dgm:prSet presAssocID="{07A0326E-CA1E-4026-ADF4-AB60D0BEF13D}" presName="node" presStyleLbl="node1" presStyleIdx="2" presStyleCnt="8" custScaleX="15155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F2B86E2-BA33-4F49-998D-3E46CF179AC9}" type="pres">
      <dgm:prSet presAssocID="{07A0326E-CA1E-4026-ADF4-AB60D0BEF13D}" presName="spNode" presStyleCnt="0"/>
      <dgm:spPr/>
    </dgm:pt>
    <dgm:pt modelId="{50370ED1-D3FD-4F19-B433-F9C903ECF50F}" type="pres">
      <dgm:prSet presAssocID="{D67A9201-967A-488B-886A-A361D34F42C8}" presName="sibTrans" presStyleLbl="sibTrans1D1" presStyleIdx="2" presStyleCnt="8"/>
      <dgm:spPr/>
      <dgm:t>
        <a:bodyPr/>
        <a:lstStyle/>
        <a:p>
          <a:endParaRPr lang="hu-HU"/>
        </a:p>
      </dgm:t>
    </dgm:pt>
    <dgm:pt modelId="{BCC74AC5-169B-45BB-B051-E6E2A720FCFF}" type="pres">
      <dgm:prSet presAssocID="{E653DB3F-3CC7-49F7-B79A-E5E5E3426D66}" presName="node" presStyleLbl="node1" presStyleIdx="3" presStyleCnt="8" custRadScaleRad="104641" custRadScaleInc="-719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2F4CB6-E07A-4675-9596-4AE34068F3E0}" type="pres">
      <dgm:prSet presAssocID="{E653DB3F-3CC7-49F7-B79A-E5E5E3426D66}" presName="spNode" presStyleCnt="0"/>
      <dgm:spPr/>
    </dgm:pt>
    <dgm:pt modelId="{889E9AE1-5F57-4AA4-85ED-F4DE17CDBE88}" type="pres">
      <dgm:prSet presAssocID="{B6929C83-B245-40F6-9D23-B0F920913172}" presName="sibTrans" presStyleLbl="sibTrans1D1" presStyleIdx="3" presStyleCnt="8"/>
      <dgm:spPr/>
      <dgm:t>
        <a:bodyPr/>
        <a:lstStyle/>
        <a:p>
          <a:endParaRPr lang="hu-HU"/>
        </a:p>
      </dgm:t>
    </dgm:pt>
    <dgm:pt modelId="{E9791DD6-7228-4179-9573-6FFBE629837F}" type="pres">
      <dgm:prSet presAssocID="{D9B7460F-2926-40FD-BCD6-DA2D956F19D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9674D4A-B216-477A-A827-2126323BD39D}" type="pres">
      <dgm:prSet presAssocID="{D9B7460F-2926-40FD-BCD6-DA2D956F19D6}" presName="spNode" presStyleCnt="0"/>
      <dgm:spPr/>
    </dgm:pt>
    <dgm:pt modelId="{99E3CD3A-8581-4FF6-A07C-8BD73AE48585}" type="pres">
      <dgm:prSet presAssocID="{C01438C4-C58B-423C-937F-EFC76B9C4AA3}" presName="sibTrans" presStyleLbl="sibTrans1D1" presStyleIdx="4" presStyleCnt="8"/>
      <dgm:spPr/>
      <dgm:t>
        <a:bodyPr/>
        <a:lstStyle/>
        <a:p>
          <a:endParaRPr lang="en-US"/>
        </a:p>
      </dgm:t>
    </dgm:pt>
    <dgm:pt modelId="{76839586-0FBC-4B60-851A-922419B479E7}" type="pres">
      <dgm:prSet presAssocID="{F441A693-7C83-415C-BE7C-B38111F97037}" presName="node" presStyleLbl="node1" presStyleIdx="5" presStyleCnt="8" custScaleX="127291" custRadScaleRad="100317" custRadScaleInc="-50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384FD29-28E3-4C29-9E2E-9C013247DBAF}" type="pres">
      <dgm:prSet presAssocID="{F441A693-7C83-415C-BE7C-B38111F97037}" presName="spNode" presStyleCnt="0"/>
      <dgm:spPr/>
    </dgm:pt>
    <dgm:pt modelId="{B7614EF4-D151-4B14-8FDE-A0EDD2160CBD}" type="pres">
      <dgm:prSet presAssocID="{615C7ABA-62B1-4A68-84EC-19C499411AEC}" presName="sibTrans" presStyleLbl="sibTrans1D1" presStyleIdx="5" presStyleCnt="8"/>
      <dgm:spPr/>
      <dgm:t>
        <a:bodyPr/>
        <a:lstStyle/>
        <a:p>
          <a:endParaRPr lang="hu-HU"/>
        </a:p>
      </dgm:t>
    </dgm:pt>
    <dgm:pt modelId="{EBC4CDFD-5BAF-4F93-9FD2-2E18F83B2147}" type="pres">
      <dgm:prSet presAssocID="{6AA7C600-9A5A-4B16-ACBA-198213ACA1EC}" presName="node" presStyleLbl="node1" presStyleIdx="6" presStyleCnt="8" custScaleX="150124" custScaleY="156295" custRadScaleRad="95845" custRadScaleInc="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B602F2-0B8A-4A17-9E52-DE1FD1838702}" type="pres">
      <dgm:prSet presAssocID="{6AA7C600-9A5A-4B16-ACBA-198213ACA1EC}" presName="spNode" presStyleCnt="0"/>
      <dgm:spPr/>
    </dgm:pt>
    <dgm:pt modelId="{63188820-EEF3-44F7-A0F1-D479333BC464}" type="pres">
      <dgm:prSet presAssocID="{28D0D724-D941-4249-A2DA-3D48771E7B4E}" presName="sibTrans" presStyleLbl="sibTrans1D1" presStyleIdx="6" presStyleCnt="8"/>
      <dgm:spPr/>
      <dgm:t>
        <a:bodyPr/>
        <a:lstStyle/>
        <a:p>
          <a:endParaRPr lang="hu-HU"/>
        </a:p>
      </dgm:t>
    </dgm:pt>
    <dgm:pt modelId="{B118CBAC-7113-40B0-90F6-69DEE08E9ABA}" type="pres">
      <dgm:prSet presAssocID="{A8003492-EBE3-43E0-94EE-8F5CB437D15D}" presName="node" presStyleLbl="node1" presStyleIdx="7" presStyleCnt="8" custScaleX="124304" custRadScaleRad="100303" custRadScaleInc="763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05D8F4D-332D-491E-A461-8A103368CF7D}" type="pres">
      <dgm:prSet presAssocID="{A8003492-EBE3-43E0-94EE-8F5CB437D15D}" presName="spNode" presStyleCnt="0"/>
      <dgm:spPr/>
    </dgm:pt>
    <dgm:pt modelId="{AAE91CD3-DCB2-461F-B9D9-1EEE46C1A479}" type="pres">
      <dgm:prSet presAssocID="{22D6D54D-0795-4D6C-89AC-99769BC655AB}" presName="sibTrans" presStyleLbl="sibTrans1D1" presStyleIdx="7" presStyleCnt="8"/>
      <dgm:spPr/>
      <dgm:t>
        <a:bodyPr/>
        <a:lstStyle/>
        <a:p>
          <a:endParaRPr lang="hu-HU"/>
        </a:p>
      </dgm:t>
    </dgm:pt>
  </dgm:ptLst>
  <dgm:cxnLst>
    <dgm:cxn modelId="{AC0D6658-D016-4D79-A6AF-5F86C6EF0AF1}" srcId="{189EF931-B040-4F0A-9366-43E8D14AF7FA}" destId="{E653DB3F-3CC7-49F7-B79A-E5E5E3426D66}" srcOrd="3" destOrd="0" parTransId="{8530EA7E-BA34-47A4-8772-5D6D1CB7060F}" sibTransId="{B6929C83-B245-40F6-9D23-B0F920913172}"/>
    <dgm:cxn modelId="{F055D9D7-6EA2-44DD-89FD-71B8A0726969}" srcId="{189EF931-B040-4F0A-9366-43E8D14AF7FA}" destId="{7DFC17E4-51EE-4C09-AAA3-5EA2BCD8A77B}" srcOrd="1" destOrd="0" parTransId="{CD13888F-DAC0-4DBE-9CDE-19FB93973FE2}" sibTransId="{D72DAB52-DD7A-418C-949E-ED607CC05F32}"/>
    <dgm:cxn modelId="{49D66321-A8A4-4C0B-ABA8-6EE14919B76B}" type="presOf" srcId="{95E62D51-BC1F-4508-B2AD-5924B8F64C9F}" destId="{ED5AC47E-EC96-436F-8E6E-3ECC4E4C66BC}" srcOrd="0" destOrd="0" presId="urn:microsoft.com/office/officeart/2005/8/layout/cycle6"/>
    <dgm:cxn modelId="{AFB9B3D2-4746-4D9F-87F0-8FE491F2BE08}" type="presOf" srcId="{E653DB3F-3CC7-49F7-B79A-E5E5E3426D66}" destId="{BCC74AC5-169B-45BB-B051-E6E2A720FCFF}" srcOrd="0" destOrd="0" presId="urn:microsoft.com/office/officeart/2005/8/layout/cycle6"/>
    <dgm:cxn modelId="{029ECF24-A314-4A7B-BF17-BE80061DC043}" type="presOf" srcId="{6AA7C600-9A5A-4B16-ACBA-198213ACA1EC}" destId="{EBC4CDFD-5BAF-4F93-9FD2-2E18F83B2147}" srcOrd="0" destOrd="0" presId="urn:microsoft.com/office/officeart/2005/8/layout/cycle6"/>
    <dgm:cxn modelId="{2BCA4D4A-E3CA-4EF2-927C-2F805B77CE7C}" type="presOf" srcId="{D9B7460F-2926-40FD-BCD6-DA2D956F19D6}" destId="{E9791DD6-7228-4179-9573-6FFBE629837F}" srcOrd="0" destOrd="0" presId="urn:microsoft.com/office/officeart/2005/8/layout/cycle6"/>
    <dgm:cxn modelId="{473E36D8-7286-48BE-9A05-320A53AB41BD}" srcId="{189EF931-B040-4F0A-9366-43E8D14AF7FA}" destId="{0FC6BBDB-A59B-4E71-BBC8-3B5D1A6F211A}" srcOrd="0" destOrd="0" parTransId="{73A36FD4-753C-463C-9701-F01900194E13}" sibTransId="{95E62D51-BC1F-4508-B2AD-5924B8F64C9F}"/>
    <dgm:cxn modelId="{FDD0D923-684F-403F-B065-24116B5B3A8A}" type="presOf" srcId="{0FC6BBDB-A59B-4E71-BBC8-3B5D1A6F211A}" destId="{01C4A045-4EA7-4BEC-B5B5-67B4FCC11843}" srcOrd="0" destOrd="0" presId="urn:microsoft.com/office/officeart/2005/8/layout/cycle6"/>
    <dgm:cxn modelId="{81AFC060-0388-4886-B3A4-61286BD9D04F}" srcId="{189EF931-B040-4F0A-9366-43E8D14AF7FA}" destId="{6AA7C600-9A5A-4B16-ACBA-198213ACA1EC}" srcOrd="6" destOrd="0" parTransId="{4D439C36-9AE7-4643-839D-ADC37C306954}" sibTransId="{28D0D724-D941-4249-A2DA-3D48771E7B4E}"/>
    <dgm:cxn modelId="{FB79EE09-469E-4A27-9A2E-BE0C573A903B}" srcId="{189EF931-B040-4F0A-9366-43E8D14AF7FA}" destId="{07A0326E-CA1E-4026-ADF4-AB60D0BEF13D}" srcOrd="2" destOrd="0" parTransId="{98D789E6-A198-4DFB-B278-383F16D21339}" sibTransId="{D67A9201-967A-488B-886A-A361D34F42C8}"/>
    <dgm:cxn modelId="{FED42B8B-37A4-4078-8326-866F4577F419}" type="presOf" srcId="{22D6D54D-0795-4D6C-89AC-99769BC655AB}" destId="{AAE91CD3-DCB2-461F-B9D9-1EEE46C1A479}" srcOrd="0" destOrd="0" presId="urn:microsoft.com/office/officeart/2005/8/layout/cycle6"/>
    <dgm:cxn modelId="{0862F6CD-A3FC-44DB-90F0-6288C96E7DB5}" srcId="{189EF931-B040-4F0A-9366-43E8D14AF7FA}" destId="{A8003492-EBE3-43E0-94EE-8F5CB437D15D}" srcOrd="7" destOrd="0" parTransId="{CE6135E2-A8B9-48AC-B283-FA3A58AF5BC2}" sibTransId="{22D6D54D-0795-4D6C-89AC-99769BC655AB}"/>
    <dgm:cxn modelId="{6FEE8324-A003-411E-9E15-FBF70C1BF376}" type="presOf" srcId="{F441A693-7C83-415C-BE7C-B38111F97037}" destId="{76839586-0FBC-4B60-851A-922419B479E7}" srcOrd="0" destOrd="0" presId="urn:microsoft.com/office/officeart/2005/8/layout/cycle6"/>
    <dgm:cxn modelId="{CA6A6A88-6AA4-436E-B491-CEDF701971A6}" type="presOf" srcId="{D72DAB52-DD7A-418C-949E-ED607CC05F32}" destId="{C2D60F69-A902-439C-B101-48BE65175B6A}" srcOrd="0" destOrd="0" presId="urn:microsoft.com/office/officeart/2005/8/layout/cycle6"/>
    <dgm:cxn modelId="{27741F4E-AAD6-4829-AE48-20455BABDD77}" type="presOf" srcId="{615C7ABA-62B1-4A68-84EC-19C499411AEC}" destId="{B7614EF4-D151-4B14-8FDE-A0EDD2160CBD}" srcOrd="0" destOrd="0" presId="urn:microsoft.com/office/officeart/2005/8/layout/cycle6"/>
    <dgm:cxn modelId="{36761E62-0848-467F-A233-C25472130946}" type="presOf" srcId="{D67A9201-967A-488B-886A-A361D34F42C8}" destId="{50370ED1-D3FD-4F19-B433-F9C903ECF50F}" srcOrd="0" destOrd="0" presId="urn:microsoft.com/office/officeart/2005/8/layout/cycle6"/>
    <dgm:cxn modelId="{73E0125F-05CD-4A90-96EE-30126494A792}" type="presOf" srcId="{28D0D724-D941-4249-A2DA-3D48771E7B4E}" destId="{63188820-EEF3-44F7-A0F1-D479333BC464}" srcOrd="0" destOrd="0" presId="urn:microsoft.com/office/officeart/2005/8/layout/cycle6"/>
    <dgm:cxn modelId="{6E0BA211-4F95-47D8-B3CB-FBD3FE7E8AF1}" srcId="{189EF931-B040-4F0A-9366-43E8D14AF7FA}" destId="{D9B7460F-2926-40FD-BCD6-DA2D956F19D6}" srcOrd="4" destOrd="0" parTransId="{ED95498E-D530-4D0F-BBA3-76F10F70B8A6}" sibTransId="{C01438C4-C58B-423C-937F-EFC76B9C4AA3}"/>
    <dgm:cxn modelId="{1471D8CB-3A6A-47E1-AEA2-CC416E330C0B}" type="presOf" srcId="{07A0326E-CA1E-4026-ADF4-AB60D0BEF13D}" destId="{C2C43618-382D-4DEB-AD63-CEF5E94D65C6}" srcOrd="0" destOrd="0" presId="urn:microsoft.com/office/officeart/2005/8/layout/cycle6"/>
    <dgm:cxn modelId="{B5D2C95F-9758-422E-BF43-C88CA140C855}" type="presOf" srcId="{A8003492-EBE3-43E0-94EE-8F5CB437D15D}" destId="{B118CBAC-7113-40B0-90F6-69DEE08E9ABA}" srcOrd="0" destOrd="0" presId="urn:microsoft.com/office/officeart/2005/8/layout/cycle6"/>
    <dgm:cxn modelId="{0189DCD3-C6B1-44F5-B1A3-AE6E71291DA3}" type="presOf" srcId="{189EF931-B040-4F0A-9366-43E8D14AF7FA}" destId="{00279EF2-F813-490C-A9A0-DC4844D762F1}" srcOrd="0" destOrd="0" presId="urn:microsoft.com/office/officeart/2005/8/layout/cycle6"/>
    <dgm:cxn modelId="{8FBCE5AF-0296-4DF7-A12E-F254CA8BA58B}" srcId="{189EF931-B040-4F0A-9366-43E8D14AF7FA}" destId="{F441A693-7C83-415C-BE7C-B38111F97037}" srcOrd="5" destOrd="0" parTransId="{6E7ADC12-57DE-45F0-AB23-282AF1B5FA12}" sibTransId="{615C7ABA-62B1-4A68-84EC-19C499411AEC}"/>
    <dgm:cxn modelId="{E3085959-EE18-425D-BB26-5C9B4065FAFE}" type="presOf" srcId="{B6929C83-B245-40F6-9D23-B0F920913172}" destId="{889E9AE1-5F57-4AA4-85ED-F4DE17CDBE88}" srcOrd="0" destOrd="0" presId="urn:microsoft.com/office/officeart/2005/8/layout/cycle6"/>
    <dgm:cxn modelId="{69FC4916-DDB5-4A3F-AD5A-28A59D288DA0}" type="presOf" srcId="{C01438C4-C58B-423C-937F-EFC76B9C4AA3}" destId="{99E3CD3A-8581-4FF6-A07C-8BD73AE48585}" srcOrd="0" destOrd="0" presId="urn:microsoft.com/office/officeart/2005/8/layout/cycle6"/>
    <dgm:cxn modelId="{2330F58A-39ED-4B9F-AAC7-4C177A1E85B6}" type="presOf" srcId="{7DFC17E4-51EE-4C09-AAA3-5EA2BCD8A77B}" destId="{0688B10F-92CC-4D37-8A6F-2C5A9EE5D524}" srcOrd="0" destOrd="0" presId="urn:microsoft.com/office/officeart/2005/8/layout/cycle6"/>
    <dgm:cxn modelId="{6C8BDD80-CE44-4156-9996-3482E148A0A8}" type="presParOf" srcId="{00279EF2-F813-490C-A9A0-DC4844D762F1}" destId="{01C4A045-4EA7-4BEC-B5B5-67B4FCC11843}" srcOrd="0" destOrd="0" presId="urn:microsoft.com/office/officeart/2005/8/layout/cycle6"/>
    <dgm:cxn modelId="{ECA68DC4-7DF7-4E52-99F2-64B9E154A7F5}" type="presParOf" srcId="{00279EF2-F813-490C-A9A0-DC4844D762F1}" destId="{246F03AF-67CE-40BD-B142-463136466B20}" srcOrd="1" destOrd="0" presId="urn:microsoft.com/office/officeart/2005/8/layout/cycle6"/>
    <dgm:cxn modelId="{2A1D41C6-0EDB-45AD-954F-BE9FC3DACDB1}" type="presParOf" srcId="{00279EF2-F813-490C-A9A0-DC4844D762F1}" destId="{ED5AC47E-EC96-436F-8E6E-3ECC4E4C66BC}" srcOrd="2" destOrd="0" presId="urn:microsoft.com/office/officeart/2005/8/layout/cycle6"/>
    <dgm:cxn modelId="{A4CCFF0E-21FC-44FD-B312-5192E5D8CCAD}" type="presParOf" srcId="{00279EF2-F813-490C-A9A0-DC4844D762F1}" destId="{0688B10F-92CC-4D37-8A6F-2C5A9EE5D524}" srcOrd="3" destOrd="0" presId="urn:microsoft.com/office/officeart/2005/8/layout/cycle6"/>
    <dgm:cxn modelId="{2B44086D-B73B-44E1-911E-BE022A736257}" type="presParOf" srcId="{00279EF2-F813-490C-A9A0-DC4844D762F1}" destId="{08609EF5-5AD2-4F64-AECC-6E97E4CB535A}" srcOrd="4" destOrd="0" presId="urn:microsoft.com/office/officeart/2005/8/layout/cycle6"/>
    <dgm:cxn modelId="{6774840F-BE4A-473F-B09A-F375D9FC63AB}" type="presParOf" srcId="{00279EF2-F813-490C-A9A0-DC4844D762F1}" destId="{C2D60F69-A902-439C-B101-48BE65175B6A}" srcOrd="5" destOrd="0" presId="urn:microsoft.com/office/officeart/2005/8/layout/cycle6"/>
    <dgm:cxn modelId="{343CB46B-408E-4839-B4C0-88EA5144F02E}" type="presParOf" srcId="{00279EF2-F813-490C-A9A0-DC4844D762F1}" destId="{C2C43618-382D-4DEB-AD63-CEF5E94D65C6}" srcOrd="6" destOrd="0" presId="urn:microsoft.com/office/officeart/2005/8/layout/cycle6"/>
    <dgm:cxn modelId="{300EFD1E-6D4C-423A-A64A-AC00C934E039}" type="presParOf" srcId="{00279EF2-F813-490C-A9A0-DC4844D762F1}" destId="{FF2B86E2-BA33-4F49-998D-3E46CF179AC9}" srcOrd="7" destOrd="0" presId="urn:microsoft.com/office/officeart/2005/8/layout/cycle6"/>
    <dgm:cxn modelId="{F1EC9CC6-64AD-4947-A540-B9F075C5D60E}" type="presParOf" srcId="{00279EF2-F813-490C-A9A0-DC4844D762F1}" destId="{50370ED1-D3FD-4F19-B433-F9C903ECF50F}" srcOrd="8" destOrd="0" presId="urn:microsoft.com/office/officeart/2005/8/layout/cycle6"/>
    <dgm:cxn modelId="{10F7D60B-47D2-4824-8F3B-69F32A884CAD}" type="presParOf" srcId="{00279EF2-F813-490C-A9A0-DC4844D762F1}" destId="{BCC74AC5-169B-45BB-B051-E6E2A720FCFF}" srcOrd="9" destOrd="0" presId="urn:microsoft.com/office/officeart/2005/8/layout/cycle6"/>
    <dgm:cxn modelId="{62373995-333E-448D-9168-A9E128CD650E}" type="presParOf" srcId="{00279EF2-F813-490C-A9A0-DC4844D762F1}" destId="{A22F4CB6-E07A-4675-9596-4AE34068F3E0}" srcOrd="10" destOrd="0" presId="urn:microsoft.com/office/officeart/2005/8/layout/cycle6"/>
    <dgm:cxn modelId="{D24506A0-8C2B-4492-AADD-5D063F6A6BAB}" type="presParOf" srcId="{00279EF2-F813-490C-A9A0-DC4844D762F1}" destId="{889E9AE1-5F57-4AA4-85ED-F4DE17CDBE88}" srcOrd="11" destOrd="0" presId="urn:microsoft.com/office/officeart/2005/8/layout/cycle6"/>
    <dgm:cxn modelId="{2319C09C-46E6-4A37-9718-BC1FFC8D882C}" type="presParOf" srcId="{00279EF2-F813-490C-A9A0-DC4844D762F1}" destId="{E9791DD6-7228-4179-9573-6FFBE629837F}" srcOrd="12" destOrd="0" presId="urn:microsoft.com/office/officeart/2005/8/layout/cycle6"/>
    <dgm:cxn modelId="{A1AB65CF-FA12-4100-9A05-870042CA752C}" type="presParOf" srcId="{00279EF2-F813-490C-A9A0-DC4844D762F1}" destId="{D9674D4A-B216-477A-A827-2126323BD39D}" srcOrd="13" destOrd="0" presId="urn:microsoft.com/office/officeart/2005/8/layout/cycle6"/>
    <dgm:cxn modelId="{61093544-F947-4E88-9BAD-3675E2495FE6}" type="presParOf" srcId="{00279EF2-F813-490C-A9A0-DC4844D762F1}" destId="{99E3CD3A-8581-4FF6-A07C-8BD73AE48585}" srcOrd="14" destOrd="0" presId="urn:microsoft.com/office/officeart/2005/8/layout/cycle6"/>
    <dgm:cxn modelId="{E3AE7DAB-3A82-4EBC-A9CB-2B0D25E78AA6}" type="presParOf" srcId="{00279EF2-F813-490C-A9A0-DC4844D762F1}" destId="{76839586-0FBC-4B60-851A-922419B479E7}" srcOrd="15" destOrd="0" presId="urn:microsoft.com/office/officeart/2005/8/layout/cycle6"/>
    <dgm:cxn modelId="{09FA6471-AE13-4483-AFC2-1A7A76A4DD37}" type="presParOf" srcId="{00279EF2-F813-490C-A9A0-DC4844D762F1}" destId="{A384FD29-28E3-4C29-9E2E-9C013247DBAF}" srcOrd="16" destOrd="0" presId="urn:microsoft.com/office/officeart/2005/8/layout/cycle6"/>
    <dgm:cxn modelId="{DD7FB77D-762A-4D1F-9A37-B70279AA0C87}" type="presParOf" srcId="{00279EF2-F813-490C-A9A0-DC4844D762F1}" destId="{B7614EF4-D151-4B14-8FDE-A0EDD2160CBD}" srcOrd="17" destOrd="0" presId="urn:microsoft.com/office/officeart/2005/8/layout/cycle6"/>
    <dgm:cxn modelId="{A808EDE8-04DE-40E2-B07B-86A52E9DA256}" type="presParOf" srcId="{00279EF2-F813-490C-A9A0-DC4844D762F1}" destId="{EBC4CDFD-5BAF-4F93-9FD2-2E18F83B2147}" srcOrd="18" destOrd="0" presId="urn:microsoft.com/office/officeart/2005/8/layout/cycle6"/>
    <dgm:cxn modelId="{ACFABA14-2339-4548-ADC5-4949214A41BC}" type="presParOf" srcId="{00279EF2-F813-490C-A9A0-DC4844D762F1}" destId="{0CB602F2-0B8A-4A17-9E52-DE1FD1838702}" srcOrd="19" destOrd="0" presId="urn:microsoft.com/office/officeart/2005/8/layout/cycle6"/>
    <dgm:cxn modelId="{6AAF06D1-7E80-4D3A-94B4-581E8ADDC732}" type="presParOf" srcId="{00279EF2-F813-490C-A9A0-DC4844D762F1}" destId="{63188820-EEF3-44F7-A0F1-D479333BC464}" srcOrd="20" destOrd="0" presId="urn:microsoft.com/office/officeart/2005/8/layout/cycle6"/>
    <dgm:cxn modelId="{94211B78-B576-4916-B10A-A5590FA4D798}" type="presParOf" srcId="{00279EF2-F813-490C-A9A0-DC4844D762F1}" destId="{B118CBAC-7113-40B0-90F6-69DEE08E9ABA}" srcOrd="21" destOrd="0" presId="urn:microsoft.com/office/officeart/2005/8/layout/cycle6"/>
    <dgm:cxn modelId="{680FD018-2852-4EC5-8B6C-706D5DC48212}" type="presParOf" srcId="{00279EF2-F813-490C-A9A0-DC4844D762F1}" destId="{E05D8F4D-332D-491E-A461-8A103368CF7D}" srcOrd="22" destOrd="0" presId="urn:microsoft.com/office/officeart/2005/8/layout/cycle6"/>
    <dgm:cxn modelId="{3CFF2F6E-ADE6-4FEA-921D-9E6897EBE027}" type="presParOf" srcId="{00279EF2-F813-490C-A9A0-DC4844D762F1}" destId="{AAE91CD3-DCB2-461F-B9D9-1EEE46C1A479}" srcOrd="23" destOrd="0" presId="urn:microsoft.com/office/officeart/2005/8/layout/cycle6"/>
  </dgm:cxnLst>
  <dgm:bg/>
  <dgm:whole>
    <a:ln w="9525" cap="flat" cmpd="sng" algn="ctr">
      <a:solidFill>
        <a:schemeClr val="lt1">
          <a:hueOff val="0"/>
          <a:satOff val="0"/>
          <a:lumOff val="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9EF931-B040-4F0A-9366-43E8D14AF7FA}" type="doc">
      <dgm:prSet loTypeId="urn:microsoft.com/office/officeart/2005/8/layout/cycle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A8003492-EBE3-43E0-94EE-8F5CB437D15D}">
      <dgm:prSet phldrT="[Szöveg]" custT="1"/>
      <dgm:spPr/>
      <dgm:t>
        <a:bodyPr/>
        <a:lstStyle/>
        <a:p>
          <a:pPr algn="ctr"/>
          <a:r>
            <a:rPr lang="hu-HU" sz="2800" b="1" cap="small" baseline="0" dirty="0" smtClean="0"/>
            <a:t>Szervezeti ügyek</a:t>
          </a:r>
          <a:endParaRPr lang="hu-HU" sz="2800" b="1" cap="small" baseline="0" dirty="0"/>
        </a:p>
      </dgm:t>
    </dgm:pt>
    <dgm:pt modelId="{CE6135E2-A8B9-48AC-B283-FA3A58AF5BC2}" type="par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22D6D54D-0795-4D6C-89AC-99769BC655AB}" type="sib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7DFC17E4-51EE-4C09-AAA3-5EA2BCD8A77B}">
      <dgm:prSet phldrT="[Szöveg]" custT="1"/>
      <dgm:spPr/>
      <dgm:t>
        <a:bodyPr/>
        <a:lstStyle/>
        <a:p>
          <a:pPr algn="ctr"/>
          <a:r>
            <a:rPr lang="hu-HU" sz="2800" b="1" cap="small" baseline="0" dirty="0" smtClean="0"/>
            <a:t>Gyermek, </a:t>
          </a:r>
        </a:p>
        <a:p>
          <a:pPr algn="ctr"/>
          <a:r>
            <a:rPr lang="hu-HU" sz="2800" b="1" cap="small" baseline="0" dirty="0" smtClean="0"/>
            <a:t>Tanulói </a:t>
          </a:r>
        </a:p>
        <a:p>
          <a:pPr algn="ctr"/>
          <a:r>
            <a:rPr lang="hu-HU" sz="2800" b="1" cap="small" baseline="0" dirty="0" smtClean="0"/>
            <a:t>életutak</a:t>
          </a:r>
          <a:endParaRPr lang="hu-HU" sz="2800" b="1" cap="small" baseline="0" dirty="0"/>
        </a:p>
      </dgm:t>
    </dgm:pt>
    <dgm:pt modelId="{D72DAB52-DD7A-418C-949E-ED607CC05F32}" type="sib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CD13888F-DAC0-4DBE-9CDE-19FB93973FE2}" type="par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0FC6BBDB-A59B-4E71-BBC8-3B5D1A6F211A}">
      <dgm:prSet phldrT="[Szöveg]" custT="1"/>
      <dgm:spPr/>
      <dgm:t>
        <a:bodyPr/>
        <a:lstStyle/>
        <a:p>
          <a:pPr algn="ctr"/>
          <a:r>
            <a:rPr lang="hu-HU" sz="2800" b="1" cap="small" baseline="0" dirty="0" smtClean="0"/>
            <a:t>Tartalmi </a:t>
          </a:r>
        </a:p>
        <a:p>
          <a:pPr algn="ctr"/>
          <a:r>
            <a:rPr lang="hu-HU" sz="2800" b="1" cap="small" baseline="0" dirty="0" smtClean="0"/>
            <a:t>témák</a:t>
          </a:r>
          <a:endParaRPr lang="hu-HU" sz="2800" b="1" cap="small" baseline="0" dirty="0"/>
        </a:p>
      </dgm:t>
    </dgm:pt>
    <dgm:pt modelId="{95E62D51-BC1F-4508-B2AD-5924B8F64C9F}" type="sib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73A36FD4-753C-463C-9701-F01900194E13}" type="par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F441A693-7C83-415C-BE7C-B38111F97037}">
      <dgm:prSet custT="1"/>
      <dgm:spPr/>
      <dgm:t>
        <a:bodyPr/>
        <a:lstStyle/>
        <a:p>
          <a:pPr algn="ctr"/>
          <a:r>
            <a:rPr lang="hu-HU" sz="2800" b="1" cap="small" baseline="0" dirty="0" smtClean="0"/>
            <a:t>Pedagógus </a:t>
          </a:r>
        </a:p>
        <a:p>
          <a:pPr algn="ctr"/>
          <a:r>
            <a:rPr lang="hu-HU" sz="2800" b="1" cap="small" baseline="0" dirty="0" smtClean="0"/>
            <a:t>Szakmai </a:t>
          </a:r>
        </a:p>
        <a:p>
          <a:pPr algn="ctr"/>
          <a:r>
            <a:rPr lang="hu-HU" sz="2800" b="1" cap="small" baseline="0" dirty="0" smtClean="0"/>
            <a:t>stratégia</a:t>
          </a:r>
          <a:endParaRPr lang="hu-HU" sz="2800" b="1" cap="small" baseline="0" dirty="0"/>
        </a:p>
      </dgm:t>
    </dgm:pt>
    <dgm:pt modelId="{615C7ABA-62B1-4A68-84EC-19C499411AEC}" type="sib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6E7ADC12-57DE-45F0-AB23-282AF1B5FA12}" type="par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00279EF2-F813-490C-A9A0-DC4844D762F1}" type="pres">
      <dgm:prSet presAssocID="{189EF931-B040-4F0A-9366-43E8D14AF7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1C4A045-4EA7-4BEC-B5B5-67B4FCC11843}" type="pres">
      <dgm:prSet presAssocID="{0FC6BBDB-A59B-4E71-BBC8-3B5D1A6F211A}" presName="node" presStyleLbl="node1" presStyleIdx="0" presStyleCnt="4" custRadScaleRad="91920" custRadScaleInc="-67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6F03AF-67CE-40BD-B142-463136466B20}" type="pres">
      <dgm:prSet presAssocID="{0FC6BBDB-A59B-4E71-BBC8-3B5D1A6F211A}" presName="spNode" presStyleCnt="0"/>
      <dgm:spPr/>
      <dgm:t>
        <a:bodyPr/>
        <a:lstStyle/>
        <a:p>
          <a:endParaRPr lang="hu-HU"/>
        </a:p>
      </dgm:t>
    </dgm:pt>
    <dgm:pt modelId="{ED5AC47E-EC96-436F-8E6E-3ECC4E4C66BC}" type="pres">
      <dgm:prSet presAssocID="{95E62D51-BC1F-4508-B2AD-5924B8F64C9F}" presName="sibTrans" presStyleLbl="sibTrans1D1" presStyleIdx="0" presStyleCnt="4"/>
      <dgm:spPr/>
      <dgm:t>
        <a:bodyPr/>
        <a:lstStyle/>
        <a:p>
          <a:endParaRPr lang="hu-HU"/>
        </a:p>
      </dgm:t>
    </dgm:pt>
    <dgm:pt modelId="{0688B10F-92CC-4D37-8A6F-2C5A9EE5D524}" type="pres">
      <dgm:prSet presAssocID="{7DFC17E4-51EE-4C09-AAA3-5EA2BCD8A77B}" presName="node" presStyleLbl="node1" presStyleIdx="1" presStyleCnt="4" custScaleX="100192" custScaleY="129622" custRadScaleRad="96874" custRadScaleInc="1020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609EF5-5AD2-4F64-AECC-6E97E4CB535A}" type="pres">
      <dgm:prSet presAssocID="{7DFC17E4-51EE-4C09-AAA3-5EA2BCD8A77B}" presName="spNode" presStyleCnt="0"/>
      <dgm:spPr/>
      <dgm:t>
        <a:bodyPr/>
        <a:lstStyle/>
        <a:p>
          <a:endParaRPr lang="hu-HU"/>
        </a:p>
      </dgm:t>
    </dgm:pt>
    <dgm:pt modelId="{C2D60F69-A902-439C-B101-48BE65175B6A}" type="pres">
      <dgm:prSet presAssocID="{D72DAB52-DD7A-418C-949E-ED607CC05F32}" presName="sibTrans" presStyleLbl="sibTrans1D1" presStyleIdx="1" presStyleCnt="4"/>
      <dgm:spPr/>
      <dgm:t>
        <a:bodyPr/>
        <a:lstStyle/>
        <a:p>
          <a:endParaRPr lang="hu-HU"/>
        </a:p>
      </dgm:t>
    </dgm:pt>
    <dgm:pt modelId="{76839586-0FBC-4B60-851A-922419B479E7}" type="pres">
      <dgm:prSet presAssocID="{F441A693-7C83-415C-BE7C-B38111F97037}" presName="node" presStyleLbl="node1" presStyleIdx="2" presStyleCnt="4" custScaleX="110775" custScaleY="116138" custRadScaleRad="113904" custRadScaleInc="-52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384FD29-28E3-4C29-9E2E-9C013247DBAF}" type="pres">
      <dgm:prSet presAssocID="{F441A693-7C83-415C-BE7C-B38111F97037}" presName="spNode" presStyleCnt="0"/>
      <dgm:spPr/>
      <dgm:t>
        <a:bodyPr/>
        <a:lstStyle/>
        <a:p>
          <a:endParaRPr lang="hu-HU"/>
        </a:p>
      </dgm:t>
    </dgm:pt>
    <dgm:pt modelId="{B7614EF4-D151-4B14-8FDE-A0EDD2160CBD}" type="pres">
      <dgm:prSet presAssocID="{615C7ABA-62B1-4A68-84EC-19C499411AEC}" presName="sibTrans" presStyleLbl="sibTrans1D1" presStyleIdx="2" presStyleCnt="4"/>
      <dgm:spPr/>
      <dgm:t>
        <a:bodyPr/>
        <a:lstStyle/>
        <a:p>
          <a:endParaRPr lang="hu-HU"/>
        </a:p>
      </dgm:t>
    </dgm:pt>
    <dgm:pt modelId="{B118CBAC-7113-40B0-90F6-69DEE08E9ABA}" type="pres">
      <dgm:prSet presAssocID="{A8003492-EBE3-43E0-94EE-8F5CB437D15D}" presName="node" presStyleLbl="node1" presStyleIdx="3" presStyleCnt="4" custScaleX="108341" custScaleY="115604" custRadScaleRad="104522" custRadScaleInc="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05D8F4D-332D-491E-A461-8A103368CF7D}" type="pres">
      <dgm:prSet presAssocID="{A8003492-EBE3-43E0-94EE-8F5CB437D15D}" presName="spNode" presStyleCnt="0"/>
      <dgm:spPr/>
      <dgm:t>
        <a:bodyPr/>
        <a:lstStyle/>
        <a:p>
          <a:endParaRPr lang="hu-HU"/>
        </a:p>
      </dgm:t>
    </dgm:pt>
    <dgm:pt modelId="{AAE91CD3-DCB2-461F-B9D9-1EEE46C1A479}" type="pres">
      <dgm:prSet presAssocID="{22D6D54D-0795-4D6C-89AC-99769BC655AB}" presName="sibTrans" presStyleLbl="sibTrans1D1" presStyleIdx="3" presStyleCnt="4"/>
      <dgm:spPr/>
      <dgm:t>
        <a:bodyPr/>
        <a:lstStyle/>
        <a:p>
          <a:endParaRPr lang="hu-HU"/>
        </a:p>
      </dgm:t>
    </dgm:pt>
  </dgm:ptLst>
  <dgm:cxnLst>
    <dgm:cxn modelId="{473E36D8-7286-48BE-9A05-320A53AB41BD}" srcId="{189EF931-B040-4F0A-9366-43E8D14AF7FA}" destId="{0FC6BBDB-A59B-4E71-BBC8-3B5D1A6F211A}" srcOrd="0" destOrd="0" parTransId="{73A36FD4-753C-463C-9701-F01900194E13}" sibTransId="{95E62D51-BC1F-4508-B2AD-5924B8F64C9F}"/>
    <dgm:cxn modelId="{F055D9D7-6EA2-44DD-89FD-71B8A0726969}" srcId="{189EF931-B040-4F0A-9366-43E8D14AF7FA}" destId="{7DFC17E4-51EE-4C09-AAA3-5EA2BCD8A77B}" srcOrd="1" destOrd="0" parTransId="{CD13888F-DAC0-4DBE-9CDE-19FB93973FE2}" sibTransId="{D72DAB52-DD7A-418C-949E-ED607CC05F32}"/>
    <dgm:cxn modelId="{C2A4C000-ECCA-4686-B2F0-679EDEFEA5A0}" type="presOf" srcId="{F441A693-7C83-415C-BE7C-B38111F97037}" destId="{76839586-0FBC-4B60-851A-922419B479E7}" srcOrd="0" destOrd="0" presId="urn:microsoft.com/office/officeart/2005/8/layout/cycle6"/>
    <dgm:cxn modelId="{252E35E5-D02A-4655-BD06-E2DCAB2F5A09}" type="presOf" srcId="{A8003492-EBE3-43E0-94EE-8F5CB437D15D}" destId="{B118CBAC-7113-40B0-90F6-69DEE08E9ABA}" srcOrd="0" destOrd="0" presId="urn:microsoft.com/office/officeart/2005/8/layout/cycle6"/>
    <dgm:cxn modelId="{8FBCE5AF-0296-4DF7-A12E-F254CA8BA58B}" srcId="{189EF931-B040-4F0A-9366-43E8D14AF7FA}" destId="{F441A693-7C83-415C-BE7C-B38111F97037}" srcOrd="2" destOrd="0" parTransId="{6E7ADC12-57DE-45F0-AB23-282AF1B5FA12}" sibTransId="{615C7ABA-62B1-4A68-84EC-19C499411AEC}"/>
    <dgm:cxn modelId="{34FA65EB-B6BF-4834-9825-E6BD7BD06DE3}" type="presOf" srcId="{95E62D51-BC1F-4508-B2AD-5924B8F64C9F}" destId="{ED5AC47E-EC96-436F-8E6E-3ECC4E4C66BC}" srcOrd="0" destOrd="0" presId="urn:microsoft.com/office/officeart/2005/8/layout/cycle6"/>
    <dgm:cxn modelId="{59E2CCEA-C13F-45A3-B575-A10ECE7CBC62}" type="presOf" srcId="{0FC6BBDB-A59B-4E71-BBC8-3B5D1A6F211A}" destId="{01C4A045-4EA7-4BEC-B5B5-67B4FCC11843}" srcOrd="0" destOrd="0" presId="urn:microsoft.com/office/officeart/2005/8/layout/cycle6"/>
    <dgm:cxn modelId="{109CB419-4297-41A9-B10F-EE0CFF63A76D}" type="presOf" srcId="{D72DAB52-DD7A-418C-949E-ED607CC05F32}" destId="{C2D60F69-A902-439C-B101-48BE65175B6A}" srcOrd="0" destOrd="0" presId="urn:microsoft.com/office/officeart/2005/8/layout/cycle6"/>
    <dgm:cxn modelId="{3602546F-ECBB-4A62-B508-192293A5AE13}" type="presOf" srcId="{7DFC17E4-51EE-4C09-AAA3-5EA2BCD8A77B}" destId="{0688B10F-92CC-4D37-8A6F-2C5A9EE5D524}" srcOrd="0" destOrd="0" presId="urn:microsoft.com/office/officeart/2005/8/layout/cycle6"/>
    <dgm:cxn modelId="{981E0BFB-4100-407A-A6CC-092043E71FE5}" type="presOf" srcId="{22D6D54D-0795-4D6C-89AC-99769BC655AB}" destId="{AAE91CD3-DCB2-461F-B9D9-1EEE46C1A479}" srcOrd="0" destOrd="0" presId="urn:microsoft.com/office/officeart/2005/8/layout/cycle6"/>
    <dgm:cxn modelId="{56FF609C-CF3E-414D-9241-0DFEA6CCE50A}" type="presOf" srcId="{615C7ABA-62B1-4A68-84EC-19C499411AEC}" destId="{B7614EF4-D151-4B14-8FDE-A0EDD2160CBD}" srcOrd="0" destOrd="0" presId="urn:microsoft.com/office/officeart/2005/8/layout/cycle6"/>
    <dgm:cxn modelId="{3292FFEC-0B36-4D5C-9AE3-C881D9665A45}" type="presOf" srcId="{189EF931-B040-4F0A-9366-43E8D14AF7FA}" destId="{00279EF2-F813-490C-A9A0-DC4844D762F1}" srcOrd="0" destOrd="0" presId="urn:microsoft.com/office/officeart/2005/8/layout/cycle6"/>
    <dgm:cxn modelId="{0862F6CD-A3FC-44DB-90F0-6288C96E7DB5}" srcId="{189EF931-B040-4F0A-9366-43E8D14AF7FA}" destId="{A8003492-EBE3-43E0-94EE-8F5CB437D15D}" srcOrd="3" destOrd="0" parTransId="{CE6135E2-A8B9-48AC-B283-FA3A58AF5BC2}" sibTransId="{22D6D54D-0795-4D6C-89AC-99769BC655AB}"/>
    <dgm:cxn modelId="{702349CD-BB5B-40F2-88CF-931D03DC3FC6}" type="presParOf" srcId="{00279EF2-F813-490C-A9A0-DC4844D762F1}" destId="{01C4A045-4EA7-4BEC-B5B5-67B4FCC11843}" srcOrd="0" destOrd="0" presId="urn:microsoft.com/office/officeart/2005/8/layout/cycle6"/>
    <dgm:cxn modelId="{AF518AEC-2E9F-4E2B-B8BF-16E42C3F6D3A}" type="presParOf" srcId="{00279EF2-F813-490C-A9A0-DC4844D762F1}" destId="{246F03AF-67CE-40BD-B142-463136466B20}" srcOrd="1" destOrd="0" presId="urn:microsoft.com/office/officeart/2005/8/layout/cycle6"/>
    <dgm:cxn modelId="{B808D37F-17C2-4F86-9A3C-B4986A50A76C}" type="presParOf" srcId="{00279EF2-F813-490C-A9A0-DC4844D762F1}" destId="{ED5AC47E-EC96-436F-8E6E-3ECC4E4C66BC}" srcOrd="2" destOrd="0" presId="urn:microsoft.com/office/officeart/2005/8/layout/cycle6"/>
    <dgm:cxn modelId="{AA944D3D-22C1-43CD-9E37-AF88F0075F9E}" type="presParOf" srcId="{00279EF2-F813-490C-A9A0-DC4844D762F1}" destId="{0688B10F-92CC-4D37-8A6F-2C5A9EE5D524}" srcOrd="3" destOrd="0" presId="urn:microsoft.com/office/officeart/2005/8/layout/cycle6"/>
    <dgm:cxn modelId="{E9595760-B960-4059-B03A-2F8EEF3FCCA8}" type="presParOf" srcId="{00279EF2-F813-490C-A9A0-DC4844D762F1}" destId="{08609EF5-5AD2-4F64-AECC-6E97E4CB535A}" srcOrd="4" destOrd="0" presId="urn:microsoft.com/office/officeart/2005/8/layout/cycle6"/>
    <dgm:cxn modelId="{6BB86F9D-8EDB-4587-92AF-DB961843ACCC}" type="presParOf" srcId="{00279EF2-F813-490C-A9A0-DC4844D762F1}" destId="{C2D60F69-A902-439C-B101-48BE65175B6A}" srcOrd="5" destOrd="0" presId="urn:microsoft.com/office/officeart/2005/8/layout/cycle6"/>
    <dgm:cxn modelId="{6652BCA2-ABDC-40C7-AF29-B78E14E688FC}" type="presParOf" srcId="{00279EF2-F813-490C-A9A0-DC4844D762F1}" destId="{76839586-0FBC-4B60-851A-922419B479E7}" srcOrd="6" destOrd="0" presId="urn:microsoft.com/office/officeart/2005/8/layout/cycle6"/>
    <dgm:cxn modelId="{7646E588-0708-40E7-8A9F-8FAA329D27A2}" type="presParOf" srcId="{00279EF2-F813-490C-A9A0-DC4844D762F1}" destId="{A384FD29-28E3-4C29-9E2E-9C013247DBAF}" srcOrd="7" destOrd="0" presId="urn:microsoft.com/office/officeart/2005/8/layout/cycle6"/>
    <dgm:cxn modelId="{C0FA1E11-DA02-4025-982C-D4D96CFBCC4F}" type="presParOf" srcId="{00279EF2-F813-490C-A9A0-DC4844D762F1}" destId="{B7614EF4-D151-4B14-8FDE-A0EDD2160CBD}" srcOrd="8" destOrd="0" presId="urn:microsoft.com/office/officeart/2005/8/layout/cycle6"/>
    <dgm:cxn modelId="{6B0B8630-F326-4ABA-8658-3EACF9F0DAD8}" type="presParOf" srcId="{00279EF2-F813-490C-A9A0-DC4844D762F1}" destId="{B118CBAC-7113-40B0-90F6-69DEE08E9ABA}" srcOrd="9" destOrd="0" presId="urn:microsoft.com/office/officeart/2005/8/layout/cycle6"/>
    <dgm:cxn modelId="{04BBCF82-0814-4397-8528-02451473CD4A}" type="presParOf" srcId="{00279EF2-F813-490C-A9A0-DC4844D762F1}" destId="{E05D8F4D-332D-491E-A461-8A103368CF7D}" srcOrd="10" destOrd="0" presId="urn:microsoft.com/office/officeart/2005/8/layout/cycle6"/>
    <dgm:cxn modelId="{049FB96A-E66B-43E9-B62F-A7A6F2EE855D}" type="presParOf" srcId="{00279EF2-F813-490C-A9A0-DC4844D762F1}" destId="{AAE91CD3-DCB2-461F-B9D9-1EEE46C1A479}" srcOrd="11" destOrd="0" presId="urn:microsoft.com/office/officeart/2005/8/layout/cycle6"/>
  </dgm:cxnLst>
  <dgm:bg/>
  <dgm:whole>
    <a:ln w="9525" cap="flat" cmpd="sng" algn="ctr">
      <a:solidFill>
        <a:schemeClr val="lt1">
          <a:hueOff val="0"/>
          <a:satOff val="0"/>
          <a:lumOff val="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EF931-B040-4F0A-9366-43E8D14AF7FA}" type="doc">
      <dgm:prSet loTypeId="urn:microsoft.com/office/officeart/2005/8/layout/cycle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A8003492-EBE3-43E0-94EE-8F5CB437D15D}">
      <dgm:prSet phldrT="[Szöveg]" custT="1"/>
      <dgm:spPr/>
      <dgm:t>
        <a:bodyPr/>
        <a:lstStyle/>
        <a:p>
          <a:pPr algn="ctr"/>
          <a:r>
            <a:rPr lang="hu-HU" sz="2800" b="1" cap="small" baseline="0" dirty="0" smtClean="0"/>
            <a:t>Szervezeti ügyek</a:t>
          </a:r>
          <a:endParaRPr lang="hu-HU" sz="2800" b="1" cap="small" baseline="0" dirty="0"/>
        </a:p>
      </dgm:t>
    </dgm:pt>
    <dgm:pt modelId="{CE6135E2-A8B9-48AC-B283-FA3A58AF5BC2}" type="par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22D6D54D-0795-4D6C-89AC-99769BC655AB}" type="sib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7DFC17E4-51EE-4C09-AAA3-5EA2BCD8A77B}">
      <dgm:prSet phldrT="[Szöveg]" custT="1"/>
      <dgm:spPr/>
      <dgm:t>
        <a:bodyPr/>
        <a:lstStyle/>
        <a:p>
          <a:pPr algn="ctr"/>
          <a:r>
            <a:rPr lang="hu-HU" sz="2800" b="1" cap="small" baseline="0" dirty="0" smtClean="0"/>
            <a:t>Gyermek, </a:t>
          </a:r>
        </a:p>
        <a:p>
          <a:pPr algn="ctr"/>
          <a:r>
            <a:rPr lang="hu-HU" sz="2800" b="1" cap="small" baseline="0" dirty="0" smtClean="0"/>
            <a:t>Tanulói </a:t>
          </a:r>
        </a:p>
        <a:p>
          <a:pPr algn="ctr"/>
          <a:r>
            <a:rPr lang="hu-HU" sz="2800" b="1" cap="small" baseline="0" dirty="0" smtClean="0"/>
            <a:t>életutak</a:t>
          </a:r>
          <a:endParaRPr lang="hu-HU" sz="2800" b="1" cap="small" baseline="0" dirty="0"/>
        </a:p>
      </dgm:t>
    </dgm:pt>
    <dgm:pt modelId="{D72DAB52-DD7A-418C-949E-ED607CC05F32}" type="sib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CD13888F-DAC0-4DBE-9CDE-19FB93973FE2}" type="par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0FC6BBDB-A59B-4E71-BBC8-3B5D1A6F211A}">
      <dgm:prSet phldrT="[Szöveg]" custT="1"/>
      <dgm:spPr/>
      <dgm:t>
        <a:bodyPr/>
        <a:lstStyle/>
        <a:p>
          <a:pPr algn="ctr"/>
          <a:r>
            <a:rPr lang="hu-HU" sz="2800" b="1" cap="small" baseline="0" dirty="0" smtClean="0"/>
            <a:t>Tartalmi </a:t>
          </a:r>
        </a:p>
        <a:p>
          <a:pPr algn="ctr"/>
          <a:r>
            <a:rPr lang="hu-HU" sz="2800" b="1" cap="small" baseline="0" dirty="0" smtClean="0"/>
            <a:t>témák</a:t>
          </a:r>
          <a:endParaRPr lang="hu-HU" sz="2800" b="1" cap="small" baseline="0" dirty="0"/>
        </a:p>
      </dgm:t>
    </dgm:pt>
    <dgm:pt modelId="{95E62D51-BC1F-4508-B2AD-5924B8F64C9F}" type="sib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73A36FD4-753C-463C-9701-F01900194E13}" type="par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F441A693-7C83-415C-BE7C-B38111F97037}">
      <dgm:prSet custT="1"/>
      <dgm:spPr/>
      <dgm:t>
        <a:bodyPr/>
        <a:lstStyle/>
        <a:p>
          <a:pPr algn="ctr"/>
          <a:r>
            <a:rPr lang="hu-HU" sz="2800" b="1" cap="small" baseline="0" dirty="0" smtClean="0"/>
            <a:t>Pedagógus </a:t>
          </a:r>
        </a:p>
        <a:p>
          <a:pPr algn="ctr"/>
          <a:r>
            <a:rPr lang="hu-HU" sz="2800" b="1" cap="small" baseline="0" dirty="0" smtClean="0"/>
            <a:t>Szakmai </a:t>
          </a:r>
        </a:p>
        <a:p>
          <a:pPr algn="ctr"/>
          <a:r>
            <a:rPr lang="hu-HU" sz="2800" b="1" cap="small" baseline="0" dirty="0" smtClean="0"/>
            <a:t>stratégia</a:t>
          </a:r>
          <a:endParaRPr lang="hu-HU" sz="2800" b="1" cap="small" baseline="0" dirty="0"/>
        </a:p>
      </dgm:t>
    </dgm:pt>
    <dgm:pt modelId="{615C7ABA-62B1-4A68-84EC-19C499411AEC}" type="sib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6E7ADC12-57DE-45F0-AB23-282AF1B5FA12}" type="par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00279EF2-F813-490C-A9A0-DC4844D762F1}" type="pres">
      <dgm:prSet presAssocID="{189EF931-B040-4F0A-9366-43E8D14AF7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1C4A045-4EA7-4BEC-B5B5-67B4FCC11843}" type="pres">
      <dgm:prSet presAssocID="{0FC6BBDB-A59B-4E71-BBC8-3B5D1A6F211A}" presName="node" presStyleLbl="node1" presStyleIdx="0" presStyleCnt="4" custRadScaleRad="92866" custRadScaleInc="-341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6F03AF-67CE-40BD-B142-463136466B20}" type="pres">
      <dgm:prSet presAssocID="{0FC6BBDB-A59B-4E71-BBC8-3B5D1A6F211A}" presName="spNode" presStyleCnt="0"/>
      <dgm:spPr/>
      <dgm:t>
        <a:bodyPr/>
        <a:lstStyle/>
        <a:p>
          <a:endParaRPr lang="hu-HU"/>
        </a:p>
      </dgm:t>
    </dgm:pt>
    <dgm:pt modelId="{ED5AC47E-EC96-436F-8E6E-3ECC4E4C66BC}" type="pres">
      <dgm:prSet presAssocID="{95E62D51-BC1F-4508-B2AD-5924B8F64C9F}" presName="sibTrans" presStyleLbl="sibTrans1D1" presStyleIdx="0" presStyleCnt="4"/>
      <dgm:spPr/>
      <dgm:t>
        <a:bodyPr/>
        <a:lstStyle/>
        <a:p>
          <a:endParaRPr lang="hu-HU"/>
        </a:p>
      </dgm:t>
    </dgm:pt>
    <dgm:pt modelId="{0688B10F-92CC-4D37-8A6F-2C5A9EE5D524}" type="pres">
      <dgm:prSet presAssocID="{7DFC17E4-51EE-4C09-AAA3-5EA2BCD8A77B}" presName="node" presStyleLbl="node1" presStyleIdx="1" presStyleCnt="4" custScaleX="100192" custScaleY="129622" custRadScaleRad="96874" custRadScaleInc="1020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609EF5-5AD2-4F64-AECC-6E97E4CB535A}" type="pres">
      <dgm:prSet presAssocID="{7DFC17E4-51EE-4C09-AAA3-5EA2BCD8A77B}" presName="spNode" presStyleCnt="0"/>
      <dgm:spPr/>
      <dgm:t>
        <a:bodyPr/>
        <a:lstStyle/>
        <a:p>
          <a:endParaRPr lang="hu-HU"/>
        </a:p>
      </dgm:t>
    </dgm:pt>
    <dgm:pt modelId="{C2D60F69-A902-439C-B101-48BE65175B6A}" type="pres">
      <dgm:prSet presAssocID="{D72DAB52-DD7A-418C-949E-ED607CC05F32}" presName="sibTrans" presStyleLbl="sibTrans1D1" presStyleIdx="1" presStyleCnt="4"/>
      <dgm:spPr/>
      <dgm:t>
        <a:bodyPr/>
        <a:lstStyle/>
        <a:p>
          <a:endParaRPr lang="hu-HU"/>
        </a:p>
      </dgm:t>
    </dgm:pt>
    <dgm:pt modelId="{76839586-0FBC-4B60-851A-922419B479E7}" type="pres">
      <dgm:prSet presAssocID="{F441A693-7C83-415C-BE7C-B38111F97037}" presName="node" presStyleLbl="node1" presStyleIdx="2" presStyleCnt="4" custScaleX="137145" custScaleY="127466" custRadScaleRad="97284" custRadScaleInc="1012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384FD29-28E3-4C29-9E2E-9C013247DBAF}" type="pres">
      <dgm:prSet presAssocID="{F441A693-7C83-415C-BE7C-B38111F97037}" presName="spNode" presStyleCnt="0"/>
      <dgm:spPr/>
      <dgm:t>
        <a:bodyPr/>
        <a:lstStyle/>
        <a:p>
          <a:endParaRPr lang="hu-HU"/>
        </a:p>
      </dgm:t>
    </dgm:pt>
    <dgm:pt modelId="{B7614EF4-D151-4B14-8FDE-A0EDD2160CBD}" type="pres">
      <dgm:prSet presAssocID="{615C7ABA-62B1-4A68-84EC-19C499411AEC}" presName="sibTrans" presStyleLbl="sibTrans1D1" presStyleIdx="2" presStyleCnt="4"/>
      <dgm:spPr/>
      <dgm:t>
        <a:bodyPr/>
        <a:lstStyle/>
        <a:p>
          <a:endParaRPr lang="hu-HU"/>
        </a:p>
      </dgm:t>
    </dgm:pt>
    <dgm:pt modelId="{B118CBAC-7113-40B0-90F6-69DEE08E9ABA}" type="pres">
      <dgm:prSet presAssocID="{A8003492-EBE3-43E0-94EE-8F5CB437D15D}" presName="node" presStyleLbl="node1" presStyleIdx="3" presStyleCnt="4" custScaleX="108341" custScaleY="115604" custRadScaleRad="129284" custRadScaleInc="-1077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05D8F4D-332D-491E-A461-8A103368CF7D}" type="pres">
      <dgm:prSet presAssocID="{A8003492-EBE3-43E0-94EE-8F5CB437D15D}" presName="spNode" presStyleCnt="0"/>
      <dgm:spPr/>
      <dgm:t>
        <a:bodyPr/>
        <a:lstStyle/>
        <a:p>
          <a:endParaRPr lang="hu-HU"/>
        </a:p>
      </dgm:t>
    </dgm:pt>
    <dgm:pt modelId="{AAE91CD3-DCB2-461F-B9D9-1EEE46C1A479}" type="pres">
      <dgm:prSet presAssocID="{22D6D54D-0795-4D6C-89AC-99769BC655AB}" presName="sibTrans" presStyleLbl="sibTrans1D1" presStyleIdx="3" presStyleCnt="4"/>
      <dgm:spPr/>
      <dgm:t>
        <a:bodyPr/>
        <a:lstStyle/>
        <a:p>
          <a:endParaRPr lang="hu-HU"/>
        </a:p>
      </dgm:t>
    </dgm:pt>
  </dgm:ptLst>
  <dgm:cxnLst>
    <dgm:cxn modelId="{473E36D8-7286-48BE-9A05-320A53AB41BD}" srcId="{189EF931-B040-4F0A-9366-43E8D14AF7FA}" destId="{0FC6BBDB-A59B-4E71-BBC8-3B5D1A6F211A}" srcOrd="0" destOrd="0" parTransId="{73A36FD4-753C-463C-9701-F01900194E13}" sibTransId="{95E62D51-BC1F-4508-B2AD-5924B8F64C9F}"/>
    <dgm:cxn modelId="{F055D9D7-6EA2-44DD-89FD-71B8A0726969}" srcId="{189EF931-B040-4F0A-9366-43E8D14AF7FA}" destId="{7DFC17E4-51EE-4C09-AAA3-5EA2BCD8A77B}" srcOrd="1" destOrd="0" parTransId="{CD13888F-DAC0-4DBE-9CDE-19FB93973FE2}" sibTransId="{D72DAB52-DD7A-418C-949E-ED607CC05F32}"/>
    <dgm:cxn modelId="{A2D5F3A5-7F9E-43C2-A082-4A525B1FCAE3}" type="presOf" srcId="{0FC6BBDB-A59B-4E71-BBC8-3B5D1A6F211A}" destId="{01C4A045-4EA7-4BEC-B5B5-67B4FCC11843}" srcOrd="0" destOrd="0" presId="urn:microsoft.com/office/officeart/2005/8/layout/cycle6"/>
    <dgm:cxn modelId="{C46E1A1C-5C8D-49FF-9031-9FFE9B4D3CDA}" type="presOf" srcId="{F441A693-7C83-415C-BE7C-B38111F97037}" destId="{76839586-0FBC-4B60-851A-922419B479E7}" srcOrd="0" destOrd="0" presId="urn:microsoft.com/office/officeart/2005/8/layout/cycle6"/>
    <dgm:cxn modelId="{8FBCE5AF-0296-4DF7-A12E-F254CA8BA58B}" srcId="{189EF931-B040-4F0A-9366-43E8D14AF7FA}" destId="{F441A693-7C83-415C-BE7C-B38111F97037}" srcOrd="2" destOrd="0" parTransId="{6E7ADC12-57DE-45F0-AB23-282AF1B5FA12}" sibTransId="{615C7ABA-62B1-4A68-84EC-19C499411AEC}"/>
    <dgm:cxn modelId="{3C6F6A85-3FAF-42C5-8819-1F7B8FBE4CCB}" type="presOf" srcId="{22D6D54D-0795-4D6C-89AC-99769BC655AB}" destId="{AAE91CD3-DCB2-461F-B9D9-1EEE46C1A479}" srcOrd="0" destOrd="0" presId="urn:microsoft.com/office/officeart/2005/8/layout/cycle6"/>
    <dgm:cxn modelId="{5CD8C1BA-A3ED-4258-A796-CF2358387209}" type="presOf" srcId="{95E62D51-BC1F-4508-B2AD-5924B8F64C9F}" destId="{ED5AC47E-EC96-436F-8E6E-3ECC4E4C66BC}" srcOrd="0" destOrd="0" presId="urn:microsoft.com/office/officeart/2005/8/layout/cycle6"/>
    <dgm:cxn modelId="{79AC2E8C-F682-471C-B65A-9B4A727EF613}" type="presOf" srcId="{615C7ABA-62B1-4A68-84EC-19C499411AEC}" destId="{B7614EF4-D151-4B14-8FDE-A0EDD2160CBD}" srcOrd="0" destOrd="0" presId="urn:microsoft.com/office/officeart/2005/8/layout/cycle6"/>
    <dgm:cxn modelId="{A598BF05-E2DB-48D2-827D-B93D79158AF2}" type="presOf" srcId="{A8003492-EBE3-43E0-94EE-8F5CB437D15D}" destId="{B118CBAC-7113-40B0-90F6-69DEE08E9ABA}" srcOrd="0" destOrd="0" presId="urn:microsoft.com/office/officeart/2005/8/layout/cycle6"/>
    <dgm:cxn modelId="{56DBA32C-6B07-48D6-B51D-67EE82970710}" type="presOf" srcId="{7DFC17E4-51EE-4C09-AAA3-5EA2BCD8A77B}" destId="{0688B10F-92CC-4D37-8A6F-2C5A9EE5D524}" srcOrd="0" destOrd="0" presId="urn:microsoft.com/office/officeart/2005/8/layout/cycle6"/>
    <dgm:cxn modelId="{390F381C-D1F0-41EF-853F-F0F4658C6508}" type="presOf" srcId="{189EF931-B040-4F0A-9366-43E8D14AF7FA}" destId="{00279EF2-F813-490C-A9A0-DC4844D762F1}" srcOrd="0" destOrd="0" presId="urn:microsoft.com/office/officeart/2005/8/layout/cycle6"/>
    <dgm:cxn modelId="{F581DA71-0382-4FD6-8F8D-4CA96AD8E30D}" type="presOf" srcId="{D72DAB52-DD7A-418C-949E-ED607CC05F32}" destId="{C2D60F69-A902-439C-B101-48BE65175B6A}" srcOrd="0" destOrd="0" presId="urn:microsoft.com/office/officeart/2005/8/layout/cycle6"/>
    <dgm:cxn modelId="{0862F6CD-A3FC-44DB-90F0-6288C96E7DB5}" srcId="{189EF931-B040-4F0A-9366-43E8D14AF7FA}" destId="{A8003492-EBE3-43E0-94EE-8F5CB437D15D}" srcOrd="3" destOrd="0" parTransId="{CE6135E2-A8B9-48AC-B283-FA3A58AF5BC2}" sibTransId="{22D6D54D-0795-4D6C-89AC-99769BC655AB}"/>
    <dgm:cxn modelId="{4998D380-AAA9-4260-8AAB-3B74C1B97F9F}" type="presParOf" srcId="{00279EF2-F813-490C-A9A0-DC4844D762F1}" destId="{01C4A045-4EA7-4BEC-B5B5-67B4FCC11843}" srcOrd="0" destOrd="0" presId="urn:microsoft.com/office/officeart/2005/8/layout/cycle6"/>
    <dgm:cxn modelId="{8E1437A5-5676-486B-BF3B-B9208C805C80}" type="presParOf" srcId="{00279EF2-F813-490C-A9A0-DC4844D762F1}" destId="{246F03AF-67CE-40BD-B142-463136466B20}" srcOrd="1" destOrd="0" presId="urn:microsoft.com/office/officeart/2005/8/layout/cycle6"/>
    <dgm:cxn modelId="{073DE837-DA07-4F43-844E-0558A02EA1E0}" type="presParOf" srcId="{00279EF2-F813-490C-A9A0-DC4844D762F1}" destId="{ED5AC47E-EC96-436F-8E6E-3ECC4E4C66BC}" srcOrd="2" destOrd="0" presId="urn:microsoft.com/office/officeart/2005/8/layout/cycle6"/>
    <dgm:cxn modelId="{3D518D6F-9486-49CB-975D-F1F698F424BF}" type="presParOf" srcId="{00279EF2-F813-490C-A9A0-DC4844D762F1}" destId="{0688B10F-92CC-4D37-8A6F-2C5A9EE5D524}" srcOrd="3" destOrd="0" presId="urn:microsoft.com/office/officeart/2005/8/layout/cycle6"/>
    <dgm:cxn modelId="{5B37BE7A-AF50-44E5-B2EB-4CA89572F289}" type="presParOf" srcId="{00279EF2-F813-490C-A9A0-DC4844D762F1}" destId="{08609EF5-5AD2-4F64-AECC-6E97E4CB535A}" srcOrd="4" destOrd="0" presId="urn:microsoft.com/office/officeart/2005/8/layout/cycle6"/>
    <dgm:cxn modelId="{36625649-DEE9-4318-9068-F00B9AC63479}" type="presParOf" srcId="{00279EF2-F813-490C-A9A0-DC4844D762F1}" destId="{C2D60F69-A902-439C-B101-48BE65175B6A}" srcOrd="5" destOrd="0" presId="urn:microsoft.com/office/officeart/2005/8/layout/cycle6"/>
    <dgm:cxn modelId="{29329437-15A9-420F-955E-339C3E79146F}" type="presParOf" srcId="{00279EF2-F813-490C-A9A0-DC4844D762F1}" destId="{76839586-0FBC-4B60-851A-922419B479E7}" srcOrd="6" destOrd="0" presId="urn:microsoft.com/office/officeart/2005/8/layout/cycle6"/>
    <dgm:cxn modelId="{5B89C323-E544-4A2F-9C9A-ECF60181D953}" type="presParOf" srcId="{00279EF2-F813-490C-A9A0-DC4844D762F1}" destId="{A384FD29-28E3-4C29-9E2E-9C013247DBAF}" srcOrd="7" destOrd="0" presId="urn:microsoft.com/office/officeart/2005/8/layout/cycle6"/>
    <dgm:cxn modelId="{B9570A63-42B9-41FF-BCFD-923FF1FA1338}" type="presParOf" srcId="{00279EF2-F813-490C-A9A0-DC4844D762F1}" destId="{B7614EF4-D151-4B14-8FDE-A0EDD2160CBD}" srcOrd="8" destOrd="0" presId="urn:microsoft.com/office/officeart/2005/8/layout/cycle6"/>
    <dgm:cxn modelId="{328BBF87-5CE5-4F10-BC25-1315A80B7098}" type="presParOf" srcId="{00279EF2-F813-490C-A9A0-DC4844D762F1}" destId="{B118CBAC-7113-40B0-90F6-69DEE08E9ABA}" srcOrd="9" destOrd="0" presId="urn:microsoft.com/office/officeart/2005/8/layout/cycle6"/>
    <dgm:cxn modelId="{46670D8E-4EA4-42C6-9030-7F58B3316B7F}" type="presParOf" srcId="{00279EF2-F813-490C-A9A0-DC4844D762F1}" destId="{E05D8F4D-332D-491E-A461-8A103368CF7D}" srcOrd="10" destOrd="0" presId="urn:microsoft.com/office/officeart/2005/8/layout/cycle6"/>
    <dgm:cxn modelId="{20898C3A-376A-44DA-A1B0-226AB8066C8B}" type="presParOf" srcId="{00279EF2-F813-490C-A9A0-DC4844D762F1}" destId="{AAE91CD3-DCB2-461F-B9D9-1EEE46C1A479}" srcOrd="11" destOrd="0" presId="urn:microsoft.com/office/officeart/2005/8/layout/cycle6"/>
  </dgm:cxnLst>
  <dgm:bg/>
  <dgm:whole>
    <a:ln w="9525" cap="flat" cmpd="sng" algn="ctr">
      <a:solidFill>
        <a:schemeClr val="lt1">
          <a:hueOff val="0"/>
          <a:satOff val="0"/>
          <a:lumOff val="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9EF931-B040-4F0A-9366-43E8D14AF7FA}" type="doc">
      <dgm:prSet loTypeId="urn:microsoft.com/office/officeart/2005/8/layout/cycle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A8003492-EBE3-43E0-94EE-8F5CB437D15D}">
      <dgm:prSet phldrT="[Szöveg]" custT="1"/>
      <dgm:spPr/>
      <dgm:t>
        <a:bodyPr/>
        <a:lstStyle/>
        <a:p>
          <a:pPr algn="ctr"/>
          <a:r>
            <a:rPr lang="hu-HU" sz="2400" b="1" cap="small" baseline="0" dirty="0" smtClean="0"/>
            <a:t>Szervezeti ügyek</a:t>
          </a:r>
          <a:endParaRPr lang="hu-HU" sz="2400" b="1" cap="small" baseline="0" dirty="0"/>
        </a:p>
      </dgm:t>
    </dgm:pt>
    <dgm:pt modelId="{CE6135E2-A8B9-48AC-B283-FA3A58AF5BC2}" type="par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22D6D54D-0795-4D6C-89AC-99769BC655AB}" type="sibTrans" cxnId="{0862F6CD-A3FC-44DB-90F0-6288C96E7DB5}">
      <dgm:prSet/>
      <dgm:spPr/>
      <dgm:t>
        <a:bodyPr/>
        <a:lstStyle/>
        <a:p>
          <a:pPr algn="ctr"/>
          <a:endParaRPr lang="hu-HU" sz="1000" b="1"/>
        </a:p>
      </dgm:t>
    </dgm:pt>
    <dgm:pt modelId="{7DFC17E4-51EE-4C09-AAA3-5EA2BCD8A77B}">
      <dgm:prSet phldrT="[Szöveg]" custT="1"/>
      <dgm:spPr/>
      <dgm:t>
        <a:bodyPr/>
        <a:lstStyle/>
        <a:p>
          <a:pPr algn="ctr"/>
          <a:r>
            <a:rPr lang="hu-HU" sz="2400" b="1" cap="small" baseline="0" dirty="0" smtClean="0"/>
            <a:t>Gyermek, </a:t>
          </a:r>
        </a:p>
        <a:p>
          <a:pPr algn="ctr"/>
          <a:r>
            <a:rPr lang="hu-HU" sz="2400" b="1" cap="small" baseline="0" dirty="0" smtClean="0"/>
            <a:t>Tanulói </a:t>
          </a:r>
        </a:p>
        <a:p>
          <a:pPr algn="ctr"/>
          <a:r>
            <a:rPr lang="hu-HU" sz="2400" b="1" cap="small" baseline="0" dirty="0" smtClean="0"/>
            <a:t>életutak</a:t>
          </a:r>
          <a:endParaRPr lang="hu-HU" sz="2400" b="1" cap="small" baseline="0" dirty="0"/>
        </a:p>
      </dgm:t>
    </dgm:pt>
    <dgm:pt modelId="{D72DAB52-DD7A-418C-949E-ED607CC05F32}" type="sib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CD13888F-DAC0-4DBE-9CDE-19FB93973FE2}" type="parTrans" cxnId="{F055D9D7-6EA2-44DD-89FD-71B8A0726969}">
      <dgm:prSet/>
      <dgm:spPr/>
      <dgm:t>
        <a:bodyPr/>
        <a:lstStyle/>
        <a:p>
          <a:pPr algn="ctr"/>
          <a:endParaRPr lang="hu-HU" sz="1000" b="1"/>
        </a:p>
      </dgm:t>
    </dgm:pt>
    <dgm:pt modelId="{0FC6BBDB-A59B-4E71-BBC8-3B5D1A6F211A}">
      <dgm:prSet phldrT="[Szöveg]" custT="1"/>
      <dgm:spPr/>
      <dgm:t>
        <a:bodyPr/>
        <a:lstStyle/>
        <a:p>
          <a:pPr algn="ctr"/>
          <a:r>
            <a:rPr lang="hu-HU" sz="2400" b="1" cap="small" baseline="0" dirty="0" smtClean="0"/>
            <a:t>Tartalmi </a:t>
          </a:r>
        </a:p>
        <a:p>
          <a:pPr algn="ctr"/>
          <a:r>
            <a:rPr lang="hu-HU" sz="2400" b="1" cap="small" baseline="0" dirty="0" smtClean="0"/>
            <a:t>témák</a:t>
          </a:r>
          <a:endParaRPr lang="hu-HU" sz="2400" b="1" cap="small" baseline="0" dirty="0"/>
        </a:p>
      </dgm:t>
    </dgm:pt>
    <dgm:pt modelId="{95E62D51-BC1F-4508-B2AD-5924B8F64C9F}" type="sib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73A36FD4-753C-463C-9701-F01900194E13}" type="parTrans" cxnId="{473E36D8-7286-48BE-9A05-320A53AB41BD}">
      <dgm:prSet/>
      <dgm:spPr/>
      <dgm:t>
        <a:bodyPr/>
        <a:lstStyle/>
        <a:p>
          <a:pPr algn="ctr"/>
          <a:endParaRPr lang="hu-HU" sz="1000" b="1"/>
        </a:p>
      </dgm:t>
    </dgm:pt>
    <dgm:pt modelId="{F441A693-7C83-415C-BE7C-B38111F97037}">
      <dgm:prSet custT="1"/>
      <dgm:spPr/>
      <dgm:t>
        <a:bodyPr/>
        <a:lstStyle/>
        <a:p>
          <a:pPr algn="ctr"/>
          <a:r>
            <a:rPr lang="hu-HU" sz="2400" b="1" cap="small" baseline="0" dirty="0" smtClean="0"/>
            <a:t>Pedagógus </a:t>
          </a:r>
        </a:p>
        <a:p>
          <a:pPr algn="ctr"/>
          <a:r>
            <a:rPr lang="hu-HU" sz="2400" b="1" cap="small" baseline="0" dirty="0" smtClean="0"/>
            <a:t>Szakmai </a:t>
          </a:r>
        </a:p>
        <a:p>
          <a:pPr algn="ctr"/>
          <a:r>
            <a:rPr lang="hu-HU" sz="2400" b="1" cap="small" baseline="0" dirty="0" smtClean="0"/>
            <a:t>stratégia</a:t>
          </a:r>
          <a:endParaRPr lang="hu-HU" sz="2400" b="1" cap="small" baseline="0" dirty="0"/>
        </a:p>
      </dgm:t>
    </dgm:pt>
    <dgm:pt modelId="{615C7ABA-62B1-4A68-84EC-19C499411AEC}" type="sib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6E7ADC12-57DE-45F0-AB23-282AF1B5FA12}" type="parTrans" cxnId="{8FBCE5AF-0296-4DF7-A12E-F254CA8BA58B}">
      <dgm:prSet/>
      <dgm:spPr/>
      <dgm:t>
        <a:bodyPr/>
        <a:lstStyle/>
        <a:p>
          <a:pPr algn="ctr"/>
          <a:endParaRPr lang="hu-HU" sz="1000" b="1"/>
        </a:p>
      </dgm:t>
    </dgm:pt>
    <dgm:pt modelId="{00279EF2-F813-490C-A9A0-DC4844D762F1}" type="pres">
      <dgm:prSet presAssocID="{189EF931-B040-4F0A-9366-43E8D14AF7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1C4A045-4EA7-4BEC-B5B5-67B4FCC11843}" type="pres">
      <dgm:prSet presAssocID="{0FC6BBDB-A59B-4E71-BBC8-3B5D1A6F211A}" presName="node" presStyleLbl="node1" presStyleIdx="0" presStyleCnt="4" custRadScaleRad="91920" custRadScaleInc="-67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6F03AF-67CE-40BD-B142-463136466B20}" type="pres">
      <dgm:prSet presAssocID="{0FC6BBDB-A59B-4E71-BBC8-3B5D1A6F211A}" presName="spNode" presStyleCnt="0"/>
      <dgm:spPr/>
      <dgm:t>
        <a:bodyPr/>
        <a:lstStyle/>
        <a:p>
          <a:endParaRPr lang="hu-HU"/>
        </a:p>
      </dgm:t>
    </dgm:pt>
    <dgm:pt modelId="{ED5AC47E-EC96-436F-8E6E-3ECC4E4C66BC}" type="pres">
      <dgm:prSet presAssocID="{95E62D51-BC1F-4508-B2AD-5924B8F64C9F}" presName="sibTrans" presStyleLbl="sibTrans1D1" presStyleIdx="0" presStyleCnt="4"/>
      <dgm:spPr/>
      <dgm:t>
        <a:bodyPr/>
        <a:lstStyle/>
        <a:p>
          <a:endParaRPr lang="hu-HU"/>
        </a:p>
      </dgm:t>
    </dgm:pt>
    <dgm:pt modelId="{0688B10F-92CC-4D37-8A6F-2C5A9EE5D524}" type="pres">
      <dgm:prSet presAssocID="{7DFC17E4-51EE-4C09-AAA3-5EA2BCD8A77B}" presName="node" presStyleLbl="node1" presStyleIdx="1" presStyleCnt="4" custScaleX="100192" custScaleY="129622" custRadScaleRad="96874" custRadScaleInc="1020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609EF5-5AD2-4F64-AECC-6E97E4CB535A}" type="pres">
      <dgm:prSet presAssocID="{7DFC17E4-51EE-4C09-AAA3-5EA2BCD8A77B}" presName="spNode" presStyleCnt="0"/>
      <dgm:spPr/>
      <dgm:t>
        <a:bodyPr/>
        <a:lstStyle/>
        <a:p>
          <a:endParaRPr lang="hu-HU"/>
        </a:p>
      </dgm:t>
    </dgm:pt>
    <dgm:pt modelId="{C2D60F69-A902-439C-B101-48BE65175B6A}" type="pres">
      <dgm:prSet presAssocID="{D72DAB52-DD7A-418C-949E-ED607CC05F32}" presName="sibTrans" presStyleLbl="sibTrans1D1" presStyleIdx="1" presStyleCnt="4"/>
      <dgm:spPr/>
      <dgm:t>
        <a:bodyPr/>
        <a:lstStyle/>
        <a:p>
          <a:endParaRPr lang="hu-HU"/>
        </a:p>
      </dgm:t>
    </dgm:pt>
    <dgm:pt modelId="{76839586-0FBC-4B60-851A-922419B479E7}" type="pres">
      <dgm:prSet presAssocID="{F441A693-7C83-415C-BE7C-B38111F97037}" presName="node" presStyleLbl="node1" presStyleIdx="2" presStyleCnt="4" custScaleX="87767" custScaleY="132280" custRadScaleRad="100317" custRadScaleInc="-50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384FD29-28E3-4C29-9E2E-9C013247DBAF}" type="pres">
      <dgm:prSet presAssocID="{F441A693-7C83-415C-BE7C-B38111F97037}" presName="spNode" presStyleCnt="0"/>
      <dgm:spPr/>
      <dgm:t>
        <a:bodyPr/>
        <a:lstStyle/>
        <a:p>
          <a:endParaRPr lang="hu-HU"/>
        </a:p>
      </dgm:t>
    </dgm:pt>
    <dgm:pt modelId="{B7614EF4-D151-4B14-8FDE-A0EDD2160CBD}" type="pres">
      <dgm:prSet presAssocID="{615C7ABA-62B1-4A68-84EC-19C499411AEC}" presName="sibTrans" presStyleLbl="sibTrans1D1" presStyleIdx="2" presStyleCnt="4"/>
      <dgm:spPr/>
      <dgm:t>
        <a:bodyPr/>
        <a:lstStyle/>
        <a:p>
          <a:endParaRPr lang="hu-HU"/>
        </a:p>
      </dgm:t>
    </dgm:pt>
    <dgm:pt modelId="{B118CBAC-7113-40B0-90F6-69DEE08E9ABA}" type="pres">
      <dgm:prSet presAssocID="{A8003492-EBE3-43E0-94EE-8F5CB437D15D}" presName="node" presStyleLbl="node1" presStyleIdx="3" presStyleCnt="4" custScaleX="108341" custScaleY="115604" custRadScaleRad="104522" custRadScaleInc="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05D8F4D-332D-491E-A461-8A103368CF7D}" type="pres">
      <dgm:prSet presAssocID="{A8003492-EBE3-43E0-94EE-8F5CB437D15D}" presName="spNode" presStyleCnt="0"/>
      <dgm:spPr/>
      <dgm:t>
        <a:bodyPr/>
        <a:lstStyle/>
        <a:p>
          <a:endParaRPr lang="hu-HU"/>
        </a:p>
      </dgm:t>
    </dgm:pt>
    <dgm:pt modelId="{AAE91CD3-DCB2-461F-B9D9-1EEE46C1A479}" type="pres">
      <dgm:prSet presAssocID="{22D6D54D-0795-4D6C-89AC-99769BC655AB}" presName="sibTrans" presStyleLbl="sibTrans1D1" presStyleIdx="3" presStyleCnt="4"/>
      <dgm:spPr/>
      <dgm:t>
        <a:bodyPr/>
        <a:lstStyle/>
        <a:p>
          <a:endParaRPr lang="hu-HU"/>
        </a:p>
      </dgm:t>
    </dgm:pt>
  </dgm:ptLst>
  <dgm:cxnLst>
    <dgm:cxn modelId="{473E36D8-7286-48BE-9A05-320A53AB41BD}" srcId="{189EF931-B040-4F0A-9366-43E8D14AF7FA}" destId="{0FC6BBDB-A59B-4E71-BBC8-3B5D1A6F211A}" srcOrd="0" destOrd="0" parTransId="{73A36FD4-753C-463C-9701-F01900194E13}" sibTransId="{95E62D51-BC1F-4508-B2AD-5924B8F64C9F}"/>
    <dgm:cxn modelId="{42031FEE-B2FA-42C1-B3D4-D7BB4011D979}" type="presOf" srcId="{A8003492-EBE3-43E0-94EE-8F5CB437D15D}" destId="{B118CBAC-7113-40B0-90F6-69DEE08E9ABA}" srcOrd="0" destOrd="0" presId="urn:microsoft.com/office/officeart/2005/8/layout/cycle6"/>
    <dgm:cxn modelId="{F055D9D7-6EA2-44DD-89FD-71B8A0726969}" srcId="{189EF931-B040-4F0A-9366-43E8D14AF7FA}" destId="{7DFC17E4-51EE-4C09-AAA3-5EA2BCD8A77B}" srcOrd="1" destOrd="0" parTransId="{CD13888F-DAC0-4DBE-9CDE-19FB93973FE2}" sibTransId="{D72DAB52-DD7A-418C-949E-ED607CC05F32}"/>
    <dgm:cxn modelId="{3A8651E7-05E3-4C6A-B618-398B0E7E1695}" type="presOf" srcId="{95E62D51-BC1F-4508-B2AD-5924B8F64C9F}" destId="{ED5AC47E-EC96-436F-8E6E-3ECC4E4C66BC}" srcOrd="0" destOrd="0" presId="urn:microsoft.com/office/officeart/2005/8/layout/cycle6"/>
    <dgm:cxn modelId="{8FBCE5AF-0296-4DF7-A12E-F254CA8BA58B}" srcId="{189EF931-B040-4F0A-9366-43E8D14AF7FA}" destId="{F441A693-7C83-415C-BE7C-B38111F97037}" srcOrd="2" destOrd="0" parTransId="{6E7ADC12-57DE-45F0-AB23-282AF1B5FA12}" sibTransId="{615C7ABA-62B1-4A68-84EC-19C499411AEC}"/>
    <dgm:cxn modelId="{72E0A3B8-C683-419F-8149-D9BD01B41A78}" type="presOf" srcId="{189EF931-B040-4F0A-9366-43E8D14AF7FA}" destId="{00279EF2-F813-490C-A9A0-DC4844D762F1}" srcOrd="0" destOrd="0" presId="urn:microsoft.com/office/officeart/2005/8/layout/cycle6"/>
    <dgm:cxn modelId="{55A97DB7-E37C-44B5-B172-D5850F18E8B0}" type="presOf" srcId="{F441A693-7C83-415C-BE7C-B38111F97037}" destId="{76839586-0FBC-4B60-851A-922419B479E7}" srcOrd="0" destOrd="0" presId="urn:microsoft.com/office/officeart/2005/8/layout/cycle6"/>
    <dgm:cxn modelId="{3CECE5BE-A0DD-4F67-932C-892C6A607FBA}" type="presOf" srcId="{D72DAB52-DD7A-418C-949E-ED607CC05F32}" destId="{C2D60F69-A902-439C-B101-48BE65175B6A}" srcOrd="0" destOrd="0" presId="urn:microsoft.com/office/officeart/2005/8/layout/cycle6"/>
    <dgm:cxn modelId="{41469129-290B-4433-BF1D-31D6ECA317A5}" type="presOf" srcId="{615C7ABA-62B1-4A68-84EC-19C499411AEC}" destId="{B7614EF4-D151-4B14-8FDE-A0EDD2160CBD}" srcOrd="0" destOrd="0" presId="urn:microsoft.com/office/officeart/2005/8/layout/cycle6"/>
    <dgm:cxn modelId="{88082F3E-CB0A-4F92-AAFC-EB8102BDC6ED}" type="presOf" srcId="{0FC6BBDB-A59B-4E71-BBC8-3B5D1A6F211A}" destId="{01C4A045-4EA7-4BEC-B5B5-67B4FCC11843}" srcOrd="0" destOrd="0" presId="urn:microsoft.com/office/officeart/2005/8/layout/cycle6"/>
    <dgm:cxn modelId="{2757C7B2-9E2C-4AA0-AB49-E163A6A49750}" type="presOf" srcId="{22D6D54D-0795-4D6C-89AC-99769BC655AB}" destId="{AAE91CD3-DCB2-461F-B9D9-1EEE46C1A479}" srcOrd="0" destOrd="0" presId="urn:microsoft.com/office/officeart/2005/8/layout/cycle6"/>
    <dgm:cxn modelId="{035CF003-9270-4581-BBCC-9F36211FBEB0}" type="presOf" srcId="{7DFC17E4-51EE-4C09-AAA3-5EA2BCD8A77B}" destId="{0688B10F-92CC-4D37-8A6F-2C5A9EE5D524}" srcOrd="0" destOrd="0" presId="urn:microsoft.com/office/officeart/2005/8/layout/cycle6"/>
    <dgm:cxn modelId="{0862F6CD-A3FC-44DB-90F0-6288C96E7DB5}" srcId="{189EF931-B040-4F0A-9366-43E8D14AF7FA}" destId="{A8003492-EBE3-43E0-94EE-8F5CB437D15D}" srcOrd="3" destOrd="0" parTransId="{CE6135E2-A8B9-48AC-B283-FA3A58AF5BC2}" sibTransId="{22D6D54D-0795-4D6C-89AC-99769BC655AB}"/>
    <dgm:cxn modelId="{45A6A215-F8E7-4A6F-BE46-BD7BB5AA483C}" type="presParOf" srcId="{00279EF2-F813-490C-A9A0-DC4844D762F1}" destId="{01C4A045-4EA7-4BEC-B5B5-67B4FCC11843}" srcOrd="0" destOrd="0" presId="urn:microsoft.com/office/officeart/2005/8/layout/cycle6"/>
    <dgm:cxn modelId="{BCE63799-A3B4-432F-A657-0986C9F58C74}" type="presParOf" srcId="{00279EF2-F813-490C-A9A0-DC4844D762F1}" destId="{246F03AF-67CE-40BD-B142-463136466B20}" srcOrd="1" destOrd="0" presId="urn:microsoft.com/office/officeart/2005/8/layout/cycle6"/>
    <dgm:cxn modelId="{38BCCE1B-C16E-4E99-83D2-E5F7B271F9BD}" type="presParOf" srcId="{00279EF2-F813-490C-A9A0-DC4844D762F1}" destId="{ED5AC47E-EC96-436F-8E6E-3ECC4E4C66BC}" srcOrd="2" destOrd="0" presId="urn:microsoft.com/office/officeart/2005/8/layout/cycle6"/>
    <dgm:cxn modelId="{C7B6486E-B288-4C19-9BBD-1850298F5CE1}" type="presParOf" srcId="{00279EF2-F813-490C-A9A0-DC4844D762F1}" destId="{0688B10F-92CC-4D37-8A6F-2C5A9EE5D524}" srcOrd="3" destOrd="0" presId="urn:microsoft.com/office/officeart/2005/8/layout/cycle6"/>
    <dgm:cxn modelId="{A6A9174E-72A3-4597-9581-3DC2F509ED4C}" type="presParOf" srcId="{00279EF2-F813-490C-A9A0-DC4844D762F1}" destId="{08609EF5-5AD2-4F64-AECC-6E97E4CB535A}" srcOrd="4" destOrd="0" presId="urn:microsoft.com/office/officeart/2005/8/layout/cycle6"/>
    <dgm:cxn modelId="{3BDA0B90-26C2-47EB-BB85-791EED466E7C}" type="presParOf" srcId="{00279EF2-F813-490C-A9A0-DC4844D762F1}" destId="{C2D60F69-A902-439C-B101-48BE65175B6A}" srcOrd="5" destOrd="0" presId="urn:microsoft.com/office/officeart/2005/8/layout/cycle6"/>
    <dgm:cxn modelId="{A7FF583C-2CA8-438D-9F7E-45E49F827159}" type="presParOf" srcId="{00279EF2-F813-490C-A9A0-DC4844D762F1}" destId="{76839586-0FBC-4B60-851A-922419B479E7}" srcOrd="6" destOrd="0" presId="urn:microsoft.com/office/officeart/2005/8/layout/cycle6"/>
    <dgm:cxn modelId="{F516322E-627F-4111-96C6-F4B24C5BBC4D}" type="presParOf" srcId="{00279EF2-F813-490C-A9A0-DC4844D762F1}" destId="{A384FD29-28E3-4C29-9E2E-9C013247DBAF}" srcOrd="7" destOrd="0" presId="urn:microsoft.com/office/officeart/2005/8/layout/cycle6"/>
    <dgm:cxn modelId="{8A1B5A78-9873-48A4-A061-344DD138036B}" type="presParOf" srcId="{00279EF2-F813-490C-A9A0-DC4844D762F1}" destId="{B7614EF4-D151-4B14-8FDE-A0EDD2160CBD}" srcOrd="8" destOrd="0" presId="urn:microsoft.com/office/officeart/2005/8/layout/cycle6"/>
    <dgm:cxn modelId="{FFCCC8CC-1867-47FC-A256-66F5FFC48F86}" type="presParOf" srcId="{00279EF2-F813-490C-A9A0-DC4844D762F1}" destId="{B118CBAC-7113-40B0-90F6-69DEE08E9ABA}" srcOrd="9" destOrd="0" presId="urn:microsoft.com/office/officeart/2005/8/layout/cycle6"/>
    <dgm:cxn modelId="{366047BE-C58A-4953-8EB7-833185C0EA2E}" type="presParOf" srcId="{00279EF2-F813-490C-A9A0-DC4844D762F1}" destId="{E05D8F4D-332D-491E-A461-8A103368CF7D}" srcOrd="10" destOrd="0" presId="urn:microsoft.com/office/officeart/2005/8/layout/cycle6"/>
    <dgm:cxn modelId="{5344F5E7-D782-48FF-8C33-C1E61B6A0DAF}" type="presParOf" srcId="{00279EF2-F813-490C-A9A0-DC4844D762F1}" destId="{AAE91CD3-DCB2-461F-B9D9-1EEE46C1A479}" srcOrd="11" destOrd="0" presId="urn:microsoft.com/office/officeart/2005/8/layout/cycle6"/>
  </dgm:cxnLst>
  <dgm:bg/>
  <dgm:whole>
    <a:ln w="9525" cap="flat" cmpd="sng" algn="ctr">
      <a:solidFill>
        <a:schemeClr val="lt1">
          <a:hueOff val="0"/>
          <a:satOff val="0"/>
          <a:lumOff val="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4A045-4EA7-4BEC-B5B5-67B4FCC11843}">
      <dsp:nvSpPr>
        <dsp:cNvPr id="0" name=""/>
        <dsp:cNvSpPr/>
      </dsp:nvSpPr>
      <dsp:spPr>
        <a:xfrm>
          <a:off x="4905542" y="-81324"/>
          <a:ext cx="1585730" cy="135494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>
              <a:solidFill>
                <a:srgbClr val="996600"/>
              </a:solidFill>
              <a:latin typeface="+mn-lt"/>
            </a:rPr>
            <a:t>Kormány</a:t>
          </a:r>
          <a:endParaRPr lang="hu-HU" sz="2400" b="1" kern="1200" cap="small" baseline="0" dirty="0">
            <a:solidFill>
              <a:srgbClr val="996600"/>
            </a:solidFill>
            <a:latin typeface="+mn-lt"/>
          </a:endParaRPr>
        </a:p>
      </dsp:txBody>
      <dsp:txXfrm>
        <a:off x="4971685" y="-15181"/>
        <a:ext cx="1453444" cy="1222654"/>
      </dsp:txXfrm>
    </dsp:sp>
    <dsp:sp modelId="{ED5AC47E-EC96-436F-8E6E-3ECC4E4C66BC}">
      <dsp:nvSpPr>
        <dsp:cNvPr id="0" name=""/>
        <dsp:cNvSpPr/>
      </dsp:nvSpPr>
      <dsp:spPr>
        <a:xfrm>
          <a:off x="2500402" y="513271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4002312" y="202017"/>
              </a:moveTo>
              <a:arcTo wR="2932688" hR="2932688" stAng="17483439" swAng="1421176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8B10F-92CC-4D37-8A6F-2C5A9EE5D524}">
      <dsp:nvSpPr>
        <dsp:cNvPr id="0" name=""/>
        <dsp:cNvSpPr/>
      </dsp:nvSpPr>
      <dsp:spPr>
        <a:xfrm>
          <a:off x="6807899" y="1383733"/>
          <a:ext cx="2181409" cy="80953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>
              <a:solidFill>
                <a:srgbClr val="996600"/>
              </a:solidFill>
              <a:latin typeface="+mn-lt"/>
            </a:rPr>
            <a:t>Diákok</a:t>
          </a:r>
          <a:endParaRPr lang="hu-HU" sz="2400" b="1" kern="1200" cap="small" baseline="0" dirty="0">
            <a:solidFill>
              <a:srgbClr val="996600"/>
            </a:solidFill>
            <a:latin typeface="+mn-lt"/>
          </a:endParaRPr>
        </a:p>
      </dsp:txBody>
      <dsp:txXfrm>
        <a:off x="6847417" y="1423251"/>
        <a:ext cx="2102373" cy="730496"/>
      </dsp:txXfrm>
    </dsp:sp>
    <dsp:sp modelId="{C2D60F69-A902-439C-B101-48BE65175B6A}">
      <dsp:nvSpPr>
        <dsp:cNvPr id="0" name=""/>
        <dsp:cNvSpPr/>
      </dsp:nvSpPr>
      <dsp:spPr>
        <a:xfrm>
          <a:off x="2674240" y="708647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5487750" y="1493132"/>
              </a:moveTo>
              <a:arcTo wR="2932688" hR="2932688" stAng="19836151" swAng="1129263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43618-382D-4DEB-AD63-CEF5E94D65C6}">
      <dsp:nvSpPr>
        <dsp:cNvPr id="0" name=""/>
        <dsp:cNvSpPr/>
      </dsp:nvSpPr>
      <dsp:spPr>
        <a:xfrm>
          <a:off x="7226424" y="3112670"/>
          <a:ext cx="2580024" cy="790316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>
              <a:solidFill>
                <a:srgbClr val="996600"/>
              </a:solidFill>
              <a:latin typeface="+mn-lt"/>
            </a:rPr>
            <a:t>Szülők</a:t>
          </a:r>
          <a:endParaRPr lang="hu-HU" sz="2400" b="1" kern="1200" cap="small" baseline="0" dirty="0">
            <a:solidFill>
              <a:srgbClr val="996600"/>
            </a:solidFill>
            <a:latin typeface="+mn-lt"/>
          </a:endParaRPr>
        </a:p>
      </dsp:txBody>
      <dsp:txXfrm>
        <a:off x="7265004" y="3151250"/>
        <a:ext cx="2502864" cy="713156"/>
      </dsp:txXfrm>
    </dsp:sp>
    <dsp:sp modelId="{50370ED1-D3FD-4F19-B433-F9C903ECF50F}">
      <dsp:nvSpPr>
        <dsp:cNvPr id="0" name=""/>
        <dsp:cNvSpPr/>
      </dsp:nvSpPr>
      <dsp:spPr>
        <a:xfrm>
          <a:off x="2628167" y="758401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5857084" y="3153073"/>
              </a:moveTo>
              <a:arcTo wR="2932688" hR="2932688" stAng="258583" swAng="981349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74AC5-169B-45BB-B051-E6E2A720FCFF}">
      <dsp:nvSpPr>
        <dsp:cNvPr id="0" name=""/>
        <dsp:cNvSpPr/>
      </dsp:nvSpPr>
      <dsp:spPr>
        <a:xfrm flipH="1">
          <a:off x="6920269" y="4734031"/>
          <a:ext cx="2268601" cy="84576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B7872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>
              <a:solidFill>
                <a:srgbClr val="996600"/>
              </a:solidFill>
              <a:latin typeface="+mn-lt"/>
            </a:rPr>
            <a:t>Munkaadók</a:t>
          </a:r>
          <a:endParaRPr lang="hu-HU" sz="2400" b="1" kern="1200" cap="small" baseline="0" dirty="0">
            <a:solidFill>
              <a:srgbClr val="996600"/>
            </a:solidFill>
            <a:latin typeface="+mn-lt"/>
          </a:endParaRPr>
        </a:p>
      </dsp:txBody>
      <dsp:txXfrm>
        <a:off x="6961556" y="4775318"/>
        <a:ext cx="2186027" cy="763190"/>
      </dsp:txXfrm>
    </dsp:sp>
    <dsp:sp modelId="{889E9AE1-5F57-4AA4-85ED-F4DE17CDBE88}">
      <dsp:nvSpPr>
        <dsp:cNvPr id="0" name=""/>
        <dsp:cNvSpPr/>
      </dsp:nvSpPr>
      <dsp:spPr>
        <a:xfrm>
          <a:off x="2635879" y="623332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5047924" y="4964052"/>
              </a:moveTo>
              <a:arcTo wR="2932688" hR="2932688" stAng="2630475" swAng="1213280"/>
            </a:path>
          </a:pathLst>
        </a:custGeom>
        <a:noFill/>
        <a:ln w="6350" cap="flat" cmpd="sng" algn="ctr">
          <a:solidFill>
            <a:srgbClr val="B78727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843AC-97B7-4475-9504-D3BF05F64A39}">
      <dsp:nvSpPr>
        <dsp:cNvPr id="0" name=""/>
        <dsp:cNvSpPr/>
      </dsp:nvSpPr>
      <dsp:spPr>
        <a:xfrm>
          <a:off x="5105433" y="5997434"/>
          <a:ext cx="1736407" cy="84576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>
              <a:solidFill>
                <a:srgbClr val="996600"/>
              </a:solidFill>
              <a:latin typeface="+mn-lt"/>
            </a:rPr>
            <a:t>Fenntartók</a:t>
          </a:r>
          <a:endParaRPr lang="hu-HU" sz="2400" kern="1200" dirty="0">
            <a:solidFill>
              <a:srgbClr val="996600"/>
            </a:solidFill>
            <a:latin typeface="+mn-lt"/>
          </a:endParaRPr>
        </a:p>
      </dsp:txBody>
      <dsp:txXfrm>
        <a:off x="5146720" y="6038721"/>
        <a:ext cx="1653833" cy="763190"/>
      </dsp:txXfrm>
    </dsp:sp>
    <dsp:sp modelId="{4B64CF4B-2AB7-4EAB-BAAE-B859D0DC9E7D}">
      <dsp:nvSpPr>
        <dsp:cNvPr id="0" name=""/>
        <dsp:cNvSpPr/>
      </dsp:nvSpPr>
      <dsp:spPr>
        <a:xfrm>
          <a:off x="2654135" y="551369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2435953" y="5823002"/>
              </a:moveTo>
              <a:arcTo wR="2932688" hR="2932688" stAng="5985102" swAng="18098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39586-0FBC-4B60-851A-922419B479E7}">
      <dsp:nvSpPr>
        <dsp:cNvPr id="0" name=""/>
        <dsp:cNvSpPr/>
      </dsp:nvSpPr>
      <dsp:spPr>
        <a:xfrm>
          <a:off x="2029204" y="4894794"/>
          <a:ext cx="2558256" cy="828578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B7872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>
              <a:solidFill>
                <a:srgbClr val="996600"/>
              </a:solidFill>
              <a:latin typeface="+mn-lt"/>
            </a:rPr>
            <a:t>Érdekképviselet</a:t>
          </a:r>
          <a:endParaRPr lang="hu-HU" sz="2400" b="1" kern="1200" cap="small" baseline="0" dirty="0">
            <a:solidFill>
              <a:srgbClr val="996600"/>
            </a:solidFill>
            <a:latin typeface="+mn-lt"/>
          </a:endParaRPr>
        </a:p>
      </dsp:txBody>
      <dsp:txXfrm>
        <a:off x="2069652" y="4935242"/>
        <a:ext cx="2477360" cy="747682"/>
      </dsp:txXfrm>
    </dsp:sp>
    <dsp:sp modelId="{B7614EF4-D151-4B14-8FDE-A0EDD2160CBD}">
      <dsp:nvSpPr>
        <dsp:cNvPr id="0" name=""/>
        <dsp:cNvSpPr/>
      </dsp:nvSpPr>
      <dsp:spPr>
        <a:xfrm>
          <a:off x="2837361" y="886171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201316" y="4000522"/>
              </a:moveTo>
              <a:arcTo wR="2932688" hR="2932688" stAng="9518814" swAng="1003354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4CDFD-5BAF-4F93-9FD2-2E18F83B2147}">
      <dsp:nvSpPr>
        <dsp:cNvPr id="0" name=""/>
        <dsp:cNvSpPr/>
      </dsp:nvSpPr>
      <dsp:spPr>
        <a:xfrm>
          <a:off x="1305108" y="2944082"/>
          <a:ext cx="2973136" cy="110286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>
              <a:solidFill>
                <a:srgbClr val="996600"/>
              </a:solidFill>
              <a:latin typeface="+mn-lt"/>
            </a:rPr>
            <a:t>Tudomány, pedagógus képzés</a:t>
          </a:r>
          <a:endParaRPr lang="hu-HU" sz="2400" b="1" kern="1200" cap="small" baseline="0" dirty="0">
            <a:solidFill>
              <a:srgbClr val="996600"/>
            </a:solidFill>
            <a:latin typeface="+mn-lt"/>
          </a:endParaRPr>
        </a:p>
      </dsp:txBody>
      <dsp:txXfrm>
        <a:off x="1358945" y="2997919"/>
        <a:ext cx="2865462" cy="995186"/>
      </dsp:txXfrm>
    </dsp:sp>
    <dsp:sp modelId="{63188820-EEF3-44F7-A0F1-D479333BC464}">
      <dsp:nvSpPr>
        <dsp:cNvPr id="0" name=""/>
        <dsp:cNvSpPr/>
      </dsp:nvSpPr>
      <dsp:spPr>
        <a:xfrm>
          <a:off x="2822182" y="361725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21732" y="2576320"/>
              </a:moveTo>
              <a:arcTo wR="2932688" hR="2932688" stAng="11218776" swAng="699936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8CBAC-7113-40B0-90F6-69DEE08E9ABA}">
      <dsp:nvSpPr>
        <dsp:cNvPr id="0" name=""/>
        <dsp:cNvSpPr/>
      </dsp:nvSpPr>
      <dsp:spPr>
        <a:xfrm>
          <a:off x="2191911" y="1059248"/>
          <a:ext cx="2320531" cy="129180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>
              <a:solidFill>
                <a:srgbClr val="996600"/>
              </a:solidFill>
              <a:latin typeface="+mn-lt"/>
            </a:rPr>
            <a:t>Köznevelés szakmai szerv</a:t>
          </a:r>
          <a:endParaRPr lang="hu-HU" sz="2400" b="1" kern="1200" cap="small" baseline="0" dirty="0">
            <a:solidFill>
              <a:srgbClr val="996600"/>
            </a:solidFill>
            <a:latin typeface="+mn-lt"/>
          </a:endParaRPr>
        </a:p>
      </dsp:txBody>
      <dsp:txXfrm>
        <a:off x="2254972" y="1122309"/>
        <a:ext cx="2194409" cy="1165682"/>
      </dsp:txXfrm>
    </dsp:sp>
    <dsp:sp modelId="{AAE91CD3-DCB2-461F-B9D9-1EEE46C1A479}">
      <dsp:nvSpPr>
        <dsp:cNvPr id="0" name=""/>
        <dsp:cNvSpPr/>
      </dsp:nvSpPr>
      <dsp:spPr>
        <a:xfrm>
          <a:off x="2633812" y="627667"/>
          <a:ext cx="5865377" cy="5865377"/>
        </a:xfrm>
        <a:custGeom>
          <a:avLst/>
          <a:gdLst/>
          <a:ahLst/>
          <a:cxnLst/>
          <a:rect l="0" t="0" r="0" b="0"/>
          <a:pathLst>
            <a:path>
              <a:moveTo>
                <a:pt x="1409337" y="426682"/>
              </a:moveTo>
              <a:arcTo wR="2932688" hR="2932688" stAng="14322325" swAng="1085151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4A045-4EA7-4BEC-B5B5-67B4FCC11843}">
      <dsp:nvSpPr>
        <dsp:cNvPr id="0" name=""/>
        <dsp:cNvSpPr/>
      </dsp:nvSpPr>
      <dsp:spPr>
        <a:xfrm>
          <a:off x="5032131" y="165040"/>
          <a:ext cx="1181215" cy="76778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cap="small" baseline="0" dirty="0" smtClean="0">
              <a:solidFill>
                <a:srgbClr val="996600"/>
              </a:solidFill>
            </a:rPr>
            <a:t>Kormány</a:t>
          </a:r>
          <a:endParaRPr lang="hu-HU" sz="1800" b="1" kern="1200" cap="small" baseline="0" dirty="0">
            <a:solidFill>
              <a:srgbClr val="996600"/>
            </a:solidFill>
          </a:endParaRPr>
        </a:p>
      </dsp:txBody>
      <dsp:txXfrm>
        <a:off x="5069611" y="202520"/>
        <a:ext cx="1106255" cy="692829"/>
      </dsp:txXfrm>
    </dsp:sp>
    <dsp:sp modelId="{ED5AC47E-EC96-436F-8E6E-3ECC4E4C66BC}">
      <dsp:nvSpPr>
        <dsp:cNvPr id="0" name=""/>
        <dsp:cNvSpPr/>
      </dsp:nvSpPr>
      <dsp:spPr>
        <a:xfrm>
          <a:off x="3038495" y="583513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3184071" y="50737"/>
              </a:moveTo>
              <a:arcTo wR="2666388" hR="2666388" stAng="16871710" swAng="1193590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8B10F-92CC-4D37-8A6F-2C5A9EE5D524}">
      <dsp:nvSpPr>
        <dsp:cNvPr id="0" name=""/>
        <dsp:cNvSpPr/>
      </dsp:nvSpPr>
      <dsp:spPr>
        <a:xfrm>
          <a:off x="6509121" y="971346"/>
          <a:ext cx="1720050" cy="47214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cap="small" baseline="0" dirty="0" smtClean="0">
              <a:solidFill>
                <a:srgbClr val="996600"/>
              </a:solidFill>
            </a:rPr>
            <a:t>Érdekképviselet</a:t>
          </a:r>
          <a:endParaRPr lang="hu-HU" sz="1800" b="1" kern="1200" cap="small" baseline="0" dirty="0">
            <a:solidFill>
              <a:srgbClr val="996600"/>
            </a:solidFill>
          </a:endParaRPr>
        </a:p>
      </dsp:txBody>
      <dsp:txXfrm>
        <a:off x="6532169" y="994394"/>
        <a:ext cx="1673954" cy="426048"/>
      </dsp:txXfrm>
    </dsp:sp>
    <dsp:sp modelId="{C2D60F69-A902-439C-B101-48BE65175B6A}">
      <dsp:nvSpPr>
        <dsp:cNvPr id="0" name=""/>
        <dsp:cNvSpPr/>
      </dsp:nvSpPr>
      <dsp:spPr>
        <a:xfrm>
          <a:off x="2934430" y="560340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4657912" y="893408"/>
              </a:moveTo>
              <a:arcTo wR="2666388" hR="2666388" stAng="19099351" swAng="1759559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43618-382D-4DEB-AD63-CEF5E94D65C6}">
      <dsp:nvSpPr>
        <dsp:cNvPr id="0" name=""/>
        <dsp:cNvSpPr/>
      </dsp:nvSpPr>
      <dsp:spPr>
        <a:xfrm>
          <a:off x="7341061" y="2669820"/>
          <a:ext cx="1790238" cy="76778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cap="small" baseline="0" dirty="0" smtClean="0">
              <a:solidFill>
                <a:srgbClr val="996600"/>
              </a:solidFill>
            </a:rPr>
            <a:t>Munkaadók</a:t>
          </a:r>
          <a:endParaRPr lang="hu-HU" sz="1800" b="1" kern="1200" cap="small" baseline="0" dirty="0">
            <a:solidFill>
              <a:srgbClr val="996600"/>
            </a:solidFill>
          </a:endParaRPr>
        </a:p>
      </dsp:txBody>
      <dsp:txXfrm>
        <a:off x="7378541" y="2707300"/>
        <a:ext cx="1715278" cy="692829"/>
      </dsp:txXfrm>
    </dsp:sp>
    <dsp:sp modelId="{50370ED1-D3FD-4F19-B433-F9C903ECF50F}">
      <dsp:nvSpPr>
        <dsp:cNvPr id="0" name=""/>
        <dsp:cNvSpPr/>
      </dsp:nvSpPr>
      <dsp:spPr>
        <a:xfrm>
          <a:off x="2877568" y="669394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5330342" y="2780311"/>
              </a:moveTo>
              <a:arcTo wR="2666388" hR="2666388" stAng="146925" swAng="1543340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74AC5-169B-45BB-B051-E6E2A720FCFF}">
      <dsp:nvSpPr>
        <dsp:cNvPr id="0" name=""/>
        <dsp:cNvSpPr/>
      </dsp:nvSpPr>
      <dsp:spPr>
        <a:xfrm>
          <a:off x="6988893" y="4605259"/>
          <a:ext cx="1181215" cy="76778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B7872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cap="small" baseline="0" dirty="0" smtClean="0">
              <a:solidFill>
                <a:srgbClr val="996600"/>
              </a:solidFill>
            </a:rPr>
            <a:t>Szülők</a:t>
          </a:r>
          <a:endParaRPr lang="hu-HU" sz="1800" b="1" kern="1200" cap="small" baseline="0" dirty="0">
            <a:solidFill>
              <a:srgbClr val="996600"/>
            </a:solidFill>
          </a:endParaRPr>
        </a:p>
      </dsp:txBody>
      <dsp:txXfrm>
        <a:off x="7026373" y="4642739"/>
        <a:ext cx="1106255" cy="692829"/>
      </dsp:txXfrm>
    </dsp:sp>
    <dsp:sp modelId="{889E9AE1-5F57-4AA4-85ED-F4DE17CDBE88}">
      <dsp:nvSpPr>
        <dsp:cNvPr id="0" name=""/>
        <dsp:cNvSpPr/>
      </dsp:nvSpPr>
      <dsp:spPr>
        <a:xfrm>
          <a:off x="3239151" y="333301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3872708" y="5044291"/>
              </a:moveTo>
              <a:arcTo wR="2666388" hR="2666388" stAng="3786068" swAng="1271940"/>
            </a:path>
          </a:pathLst>
        </a:custGeom>
        <a:noFill/>
        <a:ln w="6350" cap="flat" cmpd="sng" algn="ctr">
          <a:solidFill>
            <a:srgbClr val="B78727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91DD6-7228-4179-9573-6FFBE629837F}">
      <dsp:nvSpPr>
        <dsp:cNvPr id="0" name=""/>
        <dsp:cNvSpPr/>
      </dsp:nvSpPr>
      <dsp:spPr>
        <a:xfrm>
          <a:off x="4979184" y="5336208"/>
          <a:ext cx="1181215" cy="767789"/>
        </a:xfrm>
        <a:prstGeom prst="roundRect">
          <a:avLst/>
        </a:prstGeom>
        <a:solidFill>
          <a:srgbClr val="FFD54F"/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rgbClr val="996600"/>
              </a:solidFill>
            </a:rPr>
            <a:t>Diákok</a:t>
          </a:r>
          <a:endParaRPr lang="hu-HU" sz="1800" kern="1200" dirty="0">
            <a:solidFill>
              <a:srgbClr val="996600"/>
            </a:solidFill>
          </a:endParaRPr>
        </a:p>
      </dsp:txBody>
      <dsp:txXfrm>
        <a:off x="5016664" y="5373688"/>
        <a:ext cx="1106255" cy="692829"/>
      </dsp:txXfrm>
    </dsp:sp>
    <dsp:sp modelId="{99E3CD3A-8581-4FF6-A07C-8BD73AE48585}">
      <dsp:nvSpPr>
        <dsp:cNvPr id="0" name=""/>
        <dsp:cNvSpPr/>
      </dsp:nvSpPr>
      <dsp:spPr>
        <a:xfrm>
          <a:off x="2877846" y="381652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2092806" y="5270353"/>
              </a:moveTo>
              <a:arcTo wR="2666388" hR="2666388" stAng="6145339" swAng="11085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39586-0FBC-4B60-851A-922419B479E7}">
      <dsp:nvSpPr>
        <dsp:cNvPr id="0" name=""/>
        <dsp:cNvSpPr/>
      </dsp:nvSpPr>
      <dsp:spPr>
        <a:xfrm>
          <a:off x="2929120" y="4563731"/>
          <a:ext cx="1503580" cy="76778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B7872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cap="small" baseline="0" dirty="0" smtClean="0">
              <a:solidFill>
                <a:srgbClr val="996600"/>
              </a:solidFill>
            </a:rPr>
            <a:t>Fenntartók</a:t>
          </a:r>
          <a:endParaRPr lang="hu-HU" sz="1800" b="1" kern="1200" cap="small" baseline="0" dirty="0">
            <a:solidFill>
              <a:srgbClr val="996600"/>
            </a:solidFill>
          </a:endParaRPr>
        </a:p>
      </dsp:txBody>
      <dsp:txXfrm>
        <a:off x="2966600" y="4601211"/>
        <a:ext cx="1428620" cy="692829"/>
      </dsp:txXfrm>
    </dsp:sp>
    <dsp:sp modelId="{B7614EF4-D151-4B14-8FDE-A0EDD2160CBD}">
      <dsp:nvSpPr>
        <dsp:cNvPr id="0" name=""/>
        <dsp:cNvSpPr/>
      </dsp:nvSpPr>
      <dsp:spPr>
        <a:xfrm>
          <a:off x="3067863" y="680070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289747" y="3875192"/>
              </a:moveTo>
              <a:arcTo wR="2666388" hR="2666388" stAng="9182475" swAng="1208228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4CDFD-5BAF-4F93-9FD2-2E18F83B2147}">
      <dsp:nvSpPr>
        <dsp:cNvPr id="0" name=""/>
        <dsp:cNvSpPr/>
      </dsp:nvSpPr>
      <dsp:spPr>
        <a:xfrm>
          <a:off x="2127548" y="2453706"/>
          <a:ext cx="1773287" cy="1200017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cap="small" baseline="0" dirty="0" smtClean="0">
              <a:solidFill>
                <a:srgbClr val="996600"/>
              </a:solidFill>
            </a:rPr>
            <a:t>Tudomány, pedagógus képzés</a:t>
          </a:r>
          <a:endParaRPr lang="hu-HU" sz="1800" b="1" kern="1200" cap="small" baseline="0" dirty="0">
            <a:solidFill>
              <a:srgbClr val="996600"/>
            </a:solidFill>
          </a:endParaRPr>
        </a:p>
      </dsp:txBody>
      <dsp:txXfrm>
        <a:off x="2186128" y="2512286"/>
        <a:ext cx="1656127" cy="1082857"/>
      </dsp:txXfrm>
    </dsp:sp>
    <dsp:sp modelId="{63188820-EEF3-44F7-A0F1-D479333BC464}">
      <dsp:nvSpPr>
        <dsp:cNvPr id="0" name=""/>
        <dsp:cNvSpPr/>
      </dsp:nvSpPr>
      <dsp:spPr>
        <a:xfrm>
          <a:off x="3066021" y="110065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20823" y="2333802"/>
              </a:moveTo>
              <a:arcTo wR="2666388" hR="2666388" stAng="11229920" swAng="1260132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8CBAC-7113-40B0-90F6-69DEE08E9ABA}">
      <dsp:nvSpPr>
        <dsp:cNvPr id="0" name=""/>
        <dsp:cNvSpPr/>
      </dsp:nvSpPr>
      <dsp:spPr>
        <a:xfrm>
          <a:off x="2982690" y="741260"/>
          <a:ext cx="1468297" cy="76778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cap="small" baseline="0" dirty="0" smtClean="0">
              <a:solidFill>
                <a:srgbClr val="996600"/>
              </a:solidFill>
            </a:rPr>
            <a:t>Köznevelés szakmai szerv</a:t>
          </a:r>
          <a:endParaRPr lang="hu-HU" sz="1800" b="1" kern="1200" cap="small" baseline="0" dirty="0">
            <a:solidFill>
              <a:srgbClr val="996600"/>
            </a:solidFill>
          </a:endParaRPr>
        </a:p>
      </dsp:txBody>
      <dsp:txXfrm>
        <a:off x="3020170" y="778740"/>
        <a:ext cx="1393337" cy="692829"/>
      </dsp:txXfrm>
    </dsp:sp>
    <dsp:sp modelId="{AAE91CD3-DCB2-461F-B9D9-1EEE46C1A479}">
      <dsp:nvSpPr>
        <dsp:cNvPr id="0" name=""/>
        <dsp:cNvSpPr/>
      </dsp:nvSpPr>
      <dsp:spPr>
        <a:xfrm>
          <a:off x="2396512" y="606571"/>
          <a:ext cx="5332777" cy="5332777"/>
        </a:xfrm>
        <a:custGeom>
          <a:avLst/>
          <a:gdLst/>
          <a:ahLst/>
          <a:cxnLst/>
          <a:rect l="0" t="0" r="0" b="0"/>
          <a:pathLst>
            <a:path>
              <a:moveTo>
                <a:pt x="1837415" y="132136"/>
              </a:moveTo>
              <a:arcTo wR="2666388" hR="2666388" stAng="15113202" swAng="1036591"/>
            </a:path>
          </a:pathLst>
        </a:custGeom>
        <a:noFill/>
        <a:ln w="6350" cap="flat" cmpd="sng" algn="ctr">
          <a:solidFill>
            <a:srgbClr val="9966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4A045-4EA7-4BEC-B5B5-67B4FCC11843}">
      <dsp:nvSpPr>
        <dsp:cNvPr id="0" name=""/>
        <dsp:cNvSpPr/>
      </dsp:nvSpPr>
      <dsp:spPr>
        <a:xfrm>
          <a:off x="4401824" y="135396"/>
          <a:ext cx="2175639" cy="14141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Tartalmi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témák</a:t>
          </a:r>
          <a:endParaRPr lang="hu-HU" sz="2800" b="1" kern="1200" cap="small" baseline="0" dirty="0"/>
        </a:p>
      </dsp:txBody>
      <dsp:txXfrm>
        <a:off x="4470858" y="204430"/>
        <a:ext cx="2037571" cy="1276097"/>
      </dsp:txXfrm>
    </dsp:sp>
    <dsp:sp modelId="{ED5AC47E-EC96-436F-8E6E-3ECC4E4C66BC}">
      <dsp:nvSpPr>
        <dsp:cNvPr id="0" name=""/>
        <dsp:cNvSpPr/>
      </dsp:nvSpPr>
      <dsp:spPr>
        <a:xfrm>
          <a:off x="3243433" y="870626"/>
          <a:ext cx="4672390" cy="4672390"/>
        </a:xfrm>
        <a:custGeom>
          <a:avLst/>
          <a:gdLst/>
          <a:ahLst/>
          <a:cxnLst/>
          <a:rect l="0" t="0" r="0" b="0"/>
          <a:pathLst>
            <a:path>
              <a:moveTo>
                <a:pt x="3348108" y="230526"/>
              </a:moveTo>
              <a:arcTo wR="2336195" hR="2336195" stAng="17740042" swAng="229376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8B10F-92CC-4D37-8A6F-2C5A9EE5D524}">
      <dsp:nvSpPr>
        <dsp:cNvPr id="0" name=""/>
        <dsp:cNvSpPr/>
      </dsp:nvSpPr>
      <dsp:spPr>
        <a:xfrm>
          <a:off x="6735672" y="2192947"/>
          <a:ext cx="2179816" cy="18330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Gyermek,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Tanulói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életutak</a:t>
          </a:r>
          <a:endParaRPr lang="hu-HU" sz="2800" b="1" kern="1200" cap="small" baseline="0" dirty="0"/>
        </a:p>
      </dsp:txBody>
      <dsp:txXfrm>
        <a:off x="6825155" y="2282430"/>
        <a:ext cx="2000850" cy="1654103"/>
      </dsp:txXfrm>
    </dsp:sp>
    <dsp:sp modelId="{C2D60F69-A902-439C-B101-48BE65175B6A}">
      <dsp:nvSpPr>
        <dsp:cNvPr id="0" name=""/>
        <dsp:cNvSpPr/>
      </dsp:nvSpPr>
      <dsp:spPr>
        <a:xfrm>
          <a:off x="3111332" y="729053"/>
          <a:ext cx="4672390" cy="4672390"/>
        </a:xfrm>
        <a:custGeom>
          <a:avLst/>
          <a:gdLst/>
          <a:ahLst/>
          <a:cxnLst/>
          <a:rect l="0" t="0" r="0" b="0"/>
          <a:pathLst>
            <a:path>
              <a:moveTo>
                <a:pt x="4460519" y="3308332"/>
              </a:moveTo>
              <a:arcTo wR="2336195" hR="2336195" stAng="1475392" swAng="182337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39586-0FBC-4B60-851A-922419B479E7}">
      <dsp:nvSpPr>
        <dsp:cNvPr id="0" name=""/>
        <dsp:cNvSpPr/>
      </dsp:nvSpPr>
      <dsp:spPr>
        <a:xfrm>
          <a:off x="4367889" y="4503567"/>
          <a:ext cx="2410064" cy="16423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Pedagógus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Szakmai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stratégia</a:t>
          </a:r>
          <a:endParaRPr lang="hu-HU" sz="2800" b="1" kern="1200" cap="small" baseline="0" dirty="0"/>
        </a:p>
      </dsp:txBody>
      <dsp:txXfrm>
        <a:off x="4448064" y="4583742"/>
        <a:ext cx="2249714" cy="1482033"/>
      </dsp:txXfrm>
    </dsp:sp>
    <dsp:sp modelId="{B7614EF4-D151-4B14-8FDE-A0EDD2160CBD}">
      <dsp:nvSpPr>
        <dsp:cNvPr id="0" name=""/>
        <dsp:cNvSpPr/>
      </dsp:nvSpPr>
      <dsp:spPr>
        <a:xfrm>
          <a:off x="3085848" y="573327"/>
          <a:ext cx="4672390" cy="4672390"/>
        </a:xfrm>
        <a:custGeom>
          <a:avLst/>
          <a:gdLst/>
          <a:ahLst/>
          <a:cxnLst/>
          <a:rect l="0" t="0" r="0" b="0"/>
          <a:pathLst>
            <a:path>
              <a:moveTo>
                <a:pt x="1267595" y="4413669"/>
              </a:moveTo>
              <a:arcTo wR="2336195" hR="2336195" stAng="7033208" swAng="238905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8CBAC-7113-40B0-90F6-69DEE08E9ABA}">
      <dsp:nvSpPr>
        <dsp:cNvPr id="0" name=""/>
        <dsp:cNvSpPr/>
      </dsp:nvSpPr>
      <dsp:spPr>
        <a:xfrm>
          <a:off x="1945255" y="2171148"/>
          <a:ext cx="2357109" cy="163483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Szervezeti ügyek</a:t>
          </a:r>
          <a:endParaRPr lang="hu-HU" sz="2800" b="1" kern="1200" cap="small" baseline="0" dirty="0"/>
        </a:p>
      </dsp:txBody>
      <dsp:txXfrm>
        <a:off x="2025061" y="2250954"/>
        <a:ext cx="2197497" cy="1475219"/>
      </dsp:txXfrm>
    </dsp:sp>
    <dsp:sp modelId="{AAE91CD3-DCB2-461F-B9D9-1EEE46C1A479}">
      <dsp:nvSpPr>
        <dsp:cNvPr id="0" name=""/>
        <dsp:cNvSpPr/>
      </dsp:nvSpPr>
      <dsp:spPr>
        <a:xfrm>
          <a:off x="2946949" y="1011242"/>
          <a:ext cx="4672390" cy="4672390"/>
        </a:xfrm>
        <a:custGeom>
          <a:avLst/>
          <a:gdLst/>
          <a:ahLst/>
          <a:cxnLst/>
          <a:rect l="0" t="0" r="0" b="0"/>
          <a:pathLst>
            <a:path>
              <a:moveTo>
                <a:pt x="325366" y="1146919"/>
              </a:moveTo>
              <a:arcTo wR="2336195" hR="2336195" stAng="12636095" swAng="22119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4A045-4EA7-4BEC-B5B5-67B4FCC11843}">
      <dsp:nvSpPr>
        <dsp:cNvPr id="0" name=""/>
        <dsp:cNvSpPr/>
      </dsp:nvSpPr>
      <dsp:spPr>
        <a:xfrm>
          <a:off x="4587242" y="59323"/>
          <a:ext cx="1779661" cy="11567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Tartalmi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témák</a:t>
          </a:r>
          <a:endParaRPr lang="hu-HU" sz="2800" b="1" kern="1200" cap="small" baseline="0" dirty="0"/>
        </a:p>
      </dsp:txBody>
      <dsp:txXfrm>
        <a:off x="4643711" y="115792"/>
        <a:ext cx="1666723" cy="1043841"/>
      </dsp:txXfrm>
    </dsp:sp>
    <dsp:sp modelId="{ED5AC47E-EC96-436F-8E6E-3ECC4E4C66BC}">
      <dsp:nvSpPr>
        <dsp:cNvPr id="0" name=""/>
        <dsp:cNvSpPr/>
      </dsp:nvSpPr>
      <dsp:spPr>
        <a:xfrm>
          <a:off x="3594867" y="654986"/>
          <a:ext cx="3827312" cy="3827312"/>
        </a:xfrm>
        <a:custGeom>
          <a:avLst/>
          <a:gdLst/>
          <a:ahLst/>
          <a:cxnLst/>
          <a:rect l="0" t="0" r="0" b="0"/>
          <a:pathLst>
            <a:path>
              <a:moveTo>
                <a:pt x="2783289" y="209010"/>
              </a:moveTo>
              <a:arcTo wR="1913656" hR="1913656" stAng="17821717" swAng="226354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8B10F-92CC-4D37-8A6F-2C5A9EE5D524}">
      <dsp:nvSpPr>
        <dsp:cNvPr id="0" name=""/>
        <dsp:cNvSpPr/>
      </dsp:nvSpPr>
      <dsp:spPr>
        <a:xfrm>
          <a:off x="6468495" y="1763892"/>
          <a:ext cx="1783078" cy="14994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Gyermek,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Tanulói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életutak</a:t>
          </a:r>
          <a:endParaRPr lang="hu-HU" sz="2800" b="1" kern="1200" cap="small" baseline="0" dirty="0"/>
        </a:p>
      </dsp:txBody>
      <dsp:txXfrm>
        <a:off x="6541692" y="1837089"/>
        <a:ext cx="1636684" cy="1353047"/>
      </dsp:txXfrm>
    </dsp:sp>
    <dsp:sp modelId="{C2D60F69-A902-439C-B101-48BE65175B6A}">
      <dsp:nvSpPr>
        <dsp:cNvPr id="0" name=""/>
        <dsp:cNvSpPr/>
      </dsp:nvSpPr>
      <dsp:spPr>
        <a:xfrm>
          <a:off x="3539729" y="477960"/>
          <a:ext cx="3827312" cy="3827312"/>
        </a:xfrm>
        <a:custGeom>
          <a:avLst/>
          <a:gdLst/>
          <a:ahLst/>
          <a:cxnLst/>
          <a:rect l="0" t="0" r="0" b="0"/>
          <a:pathLst>
            <a:path>
              <a:moveTo>
                <a:pt x="3613457" y="2792720"/>
              </a:moveTo>
              <a:arcTo wR="1913656" hR="1913656" stAng="1640764" swAng="14665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39586-0FBC-4B60-851A-922419B479E7}">
      <dsp:nvSpPr>
        <dsp:cNvPr id="0" name=""/>
        <dsp:cNvSpPr/>
      </dsp:nvSpPr>
      <dsp:spPr>
        <a:xfrm>
          <a:off x="4189878" y="3536382"/>
          <a:ext cx="2440716" cy="14745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Pedagógus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Szakmai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stratégia</a:t>
          </a:r>
          <a:endParaRPr lang="hu-HU" sz="2800" b="1" kern="1200" cap="small" baseline="0" dirty="0"/>
        </a:p>
      </dsp:txBody>
      <dsp:txXfrm>
        <a:off x="4261857" y="3608361"/>
        <a:ext cx="2296758" cy="1330542"/>
      </dsp:txXfrm>
    </dsp:sp>
    <dsp:sp modelId="{B7614EF4-D151-4B14-8FDE-A0EDD2160CBD}">
      <dsp:nvSpPr>
        <dsp:cNvPr id="0" name=""/>
        <dsp:cNvSpPr/>
      </dsp:nvSpPr>
      <dsp:spPr>
        <a:xfrm>
          <a:off x="2578497" y="-74882"/>
          <a:ext cx="3827312" cy="3827312"/>
        </a:xfrm>
        <a:custGeom>
          <a:avLst/>
          <a:gdLst/>
          <a:ahLst/>
          <a:cxnLst/>
          <a:rect l="0" t="0" r="0" b="0"/>
          <a:pathLst>
            <a:path>
              <a:moveTo>
                <a:pt x="1600150" y="3801457"/>
              </a:moveTo>
              <a:arcTo wR="1913656" hR="1913656" stAng="5965741" swAng="203463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8CBAC-7113-40B0-90F6-69DEE08E9ABA}">
      <dsp:nvSpPr>
        <dsp:cNvPr id="0" name=""/>
        <dsp:cNvSpPr/>
      </dsp:nvSpPr>
      <dsp:spPr>
        <a:xfrm>
          <a:off x="2074682" y="1885455"/>
          <a:ext cx="1928102" cy="13372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cap="small" baseline="0" dirty="0" smtClean="0"/>
            <a:t>Szervezeti ügyek</a:t>
          </a:r>
          <a:endParaRPr lang="hu-HU" sz="2800" b="1" kern="1200" cap="small" baseline="0" dirty="0"/>
        </a:p>
      </dsp:txBody>
      <dsp:txXfrm>
        <a:off x="2139963" y="1950736"/>
        <a:ext cx="1797540" cy="1206721"/>
      </dsp:txXfrm>
    </dsp:sp>
    <dsp:sp modelId="{AAE91CD3-DCB2-461F-B9D9-1EEE46C1A479}">
      <dsp:nvSpPr>
        <dsp:cNvPr id="0" name=""/>
        <dsp:cNvSpPr/>
      </dsp:nvSpPr>
      <dsp:spPr>
        <a:xfrm>
          <a:off x="2859537" y="886017"/>
          <a:ext cx="3827312" cy="3827312"/>
        </a:xfrm>
        <a:custGeom>
          <a:avLst/>
          <a:gdLst/>
          <a:ahLst/>
          <a:cxnLst/>
          <a:rect l="0" t="0" r="0" b="0"/>
          <a:pathLst>
            <a:path>
              <a:moveTo>
                <a:pt x="241141" y="983722"/>
              </a:moveTo>
              <a:arcTo wR="1913656" hR="1913656" stAng="12544468" swAng="328873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4A045-4EA7-4BEC-B5B5-67B4FCC11843}">
      <dsp:nvSpPr>
        <dsp:cNvPr id="0" name=""/>
        <dsp:cNvSpPr/>
      </dsp:nvSpPr>
      <dsp:spPr>
        <a:xfrm>
          <a:off x="4450962" y="71085"/>
          <a:ext cx="1985417" cy="12905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Tartalmi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témák</a:t>
          </a:r>
          <a:endParaRPr lang="hu-HU" sz="2400" b="1" kern="1200" cap="small" baseline="0" dirty="0"/>
        </a:p>
      </dsp:txBody>
      <dsp:txXfrm>
        <a:off x="4513960" y="134083"/>
        <a:ext cx="1859421" cy="1164525"/>
      </dsp:txXfrm>
    </dsp:sp>
    <dsp:sp modelId="{ED5AC47E-EC96-436F-8E6E-3ECC4E4C66BC}">
      <dsp:nvSpPr>
        <dsp:cNvPr id="0" name=""/>
        <dsp:cNvSpPr/>
      </dsp:nvSpPr>
      <dsp:spPr>
        <a:xfrm>
          <a:off x="3393562" y="742018"/>
          <a:ext cx="4264432" cy="4264432"/>
        </a:xfrm>
        <a:custGeom>
          <a:avLst/>
          <a:gdLst/>
          <a:ahLst/>
          <a:cxnLst/>
          <a:rect l="0" t="0" r="0" b="0"/>
          <a:pathLst>
            <a:path>
              <a:moveTo>
                <a:pt x="3055668" y="210347"/>
              </a:moveTo>
              <a:arcTo wR="2132216" hR="2132216" stAng="17739849" swAng="229418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8B10F-92CC-4D37-8A6F-2C5A9EE5D524}">
      <dsp:nvSpPr>
        <dsp:cNvPr id="0" name=""/>
        <dsp:cNvSpPr/>
      </dsp:nvSpPr>
      <dsp:spPr>
        <a:xfrm>
          <a:off x="6581037" y="1949011"/>
          <a:ext cx="1989229" cy="16727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Gyermek,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Tanulói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életutak</a:t>
          </a:r>
          <a:endParaRPr lang="hu-HU" sz="2400" b="1" kern="1200" cap="small" baseline="0" dirty="0"/>
        </a:p>
      </dsp:txBody>
      <dsp:txXfrm>
        <a:off x="6662696" y="2030670"/>
        <a:ext cx="1825911" cy="1509481"/>
      </dsp:txXfrm>
    </dsp:sp>
    <dsp:sp modelId="{C2D60F69-A902-439C-B101-48BE65175B6A}">
      <dsp:nvSpPr>
        <dsp:cNvPr id="0" name=""/>
        <dsp:cNvSpPr/>
      </dsp:nvSpPr>
      <dsp:spPr>
        <a:xfrm>
          <a:off x="3283621" y="589698"/>
          <a:ext cx="4264432" cy="4264432"/>
        </a:xfrm>
        <a:custGeom>
          <a:avLst/>
          <a:gdLst/>
          <a:ahLst/>
          <a:cxnLst/>
          <a:rect l="0" t="0" r="0" b="0"/>
          <a:pathLst>
            <a:path>
              <a:moveTo>
                <a:pt x="4059348" y="3044632"/>
              </a:moveTo>
              <a:arcTo wR="2132216" hR="2132216" stAng="1520136" swAng="222641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39586-0FBC-4B60-851A-922419B479E7}">
      <dsp:nvSpPr>
        <dsp:cNvPr id="0" name=""/>
        <dsp:cNvSpPr/>
      </dsp:nvSpPr>
      <dsp:spPr>
        <a:xfrm>
          <a:off x="4647458" y="3953716"/>
          <a:ext cx="1742541" cy="17071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Pedagógus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Szakmai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stratégia</a:t>
          </a:r>
          <a:endParaRPr lang="hu-HU" sz="2400" b="1" kern="1200" cap="small" baseline="0" dirty="0"/>
        </a:p>
      </dsp:txBody>
      <dsp:txXfrm>
        <a:off x="4730792" y="4037050"/>
        <a:ext cx="1575873" cy="1540433"/>
      </dsp:txXfrm>
    </dsp:sp>
    <dsp:sp modelId="{B7614EF4-D151-4B14-8FDE-A0EDD2160CBD}">
      <dsp:nvSpPr>
        <dsp:cNvPr id="0" name=""/>
        <dsp:cNvSpPr/>
      </dsp:nvSpPr>
      <dsp:spPr>
        <a:xfrm>
          <a:off x="3258943" y="493149"/>
          <a:ext cx="4264432" cy="4264432"/>
        </a:xfrm>
        <a:custGeom>
          <a:avLst/>
          <a:gdLst/>
          <a:ahLst/>
          <a:cxnLst/>
          <a:rect l="0" t="0" r="0" b="0"/>
          <a:pathLst>
            <a:path>
              <a:moveTo>
                <a:pt x="1372386" y="4124452"/>
              </a:moveTo>
              <a:arcTo wR="2132216" hR="2132216" stAng="6652597" swAng="280502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8CBAC-7113-40B0-90F6-69DEE08E9ABA}">
      <dsp:nvSpPr>
        <dsp:cNvPr id="0" name=""/>
        <dsp:cNvSpPr/>
      </dsp:nvSpPr>
      <dsp:spPr>
        <a:xfrm>
          <a:off x="2208893" y="1929104"/>
          <a:ext cx="2151021" cy="14918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cap="small" baseline="0" dirty="0" smtClean="0"/>
            <a:t>Szervezeti ügyek</a:t>
          </a:r>
          <a:endParaRPr lang="hu-HU" sz="2400" b="1" kern="1200" cap="small" baseline="0" dirty="0"/>
        </a:p>
      </dsp:txBody>
      <dsp:txXfrm>
        <a:off x="2281721" y="2001932"/>
        <a:ext cx="2005365" cy="1346238"/>
      </dsp:txXfrm>
    </dsp:sp>
    <dsp:sp modelId="{AAE91CD3-DCB2-461F-B9D9-1EEE46C1A479}">
      <dsp:nvSpPr>
        <dsp:cNvPr id="0" name=""/>
        <dsp:cNvSpPr/>
      </dsp:nvSpPr>
      <dsp:spPr>
        <a:xfrm>
          <a:off x="3123038" y="870321"/>
          <a:ext cx="4264432" cy="4264432"/>
        </a:xfrm>
        <a:custGeom>
          <a:avLst/>
          <a:gdLst/>
          <a:ahLst/>
          <a:cxnLst/>
          <a:rect l="0" t="0" r="0" b="0"/>
          <a:pathLst>
            <a:path>
              <a:moveTo>
                <a:pt x="296870" y="1046927"/>
              </a:moveTo>
              <a:arcTo wR="2132216" hR="2132216" stAng="12635817" swAng="221236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1697" y="0"/>
            <a:ext cx="4302625" cy="34026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4BD385B-A140-4789-97AB-489D166B77A4}" type="datetimeFigureOut">
              <a:rPr lang="hu-HU" smtClean="0"/>
              <a:t>2016.02.10.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06FE27E1-89AE-4D81-8533-3E96761427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7670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BC26821-C927-4FF5-AEBA-13031FD5233D}" type="datetimeFigureOut">
              <a:rPr lang="hu-HU" smtClean="0"/>
              <a:t>2016.02.10.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C39F6185-6763-4783-99EA-A7EE9AB1F0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273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F6185-6763-4783-99EA-A7EE9AB1F00D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3620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F6185-6763-4783-99EA-A7EE9AB1F00D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362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F6185-6763-4783-99EA-A7EE9AB1F00D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362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756000"/>
            <a:ext cx="4800600" cy="3253740"/>
          </a:xfrm>
          <a:prstGeom prst="rect">
            <a:avLst/>
          </a:prstGeom>
        </p:spPr>
      </p:pic>
      <p:cxnSp>
        <p:nvCxnSpPr>
          <p:cNvPr id="7" name="Egyenes összekötő 6"/>
          <p:cNvCxnSpPr/>
          <p:nvPr userDrawn="1"/>
        </p:nvCxnSpPr>
        <p:spPr>
          <a:xfrm>
            <a:off x="504000" y="4284000"/>
            <a:ext cx="117936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 userDrawn="1"/>
        </p:nvCxnSpPr>
        <p:spPr>
          <a:xfrm>
            <a:off x="504000" y="8618400"/>
            <a:ext cx="117936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00200" y="3024000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00200" y="6501600"/>
            <a:ext cx="9601200" cy="2318067"/>
          </a:xfrm>
        </p:spPr>
        <p:txBody>
          <a:bodyPr/>
          <a:lstStyle>
            <a:lvl1pPr marL="0" indent="0" algn="ctr">
              <a:buNone/>
              <a:defRPr sz="250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900"/>
            </a:lvl3pPr>
            <a:lvl4pPr marL="1440180" indent="0" algn="ctr">
              <a:buNone/>
              <a:defRPr sz="1700"/>
            </a:lvl4pPr>
            <a:lvl5pPr marL="1920240" indent="0" algn="ctr">
              <a:buNone/>
              <a:defRPr sz="1700"/>
            </a:lvl5pPr>
            <a:lvl6pPr marL="2400300" indent="0" algn="ctr">
              <a:buNone/>
              <a:defRPr sz="1700"/>
            </a:lvl6pPr>
            <a:lvl7pPr marL="2880360" indent="0" algn="ctr">
              <a:buNone/>
              <a:defRPr sz="1700"/>
            </a:lvl7pPr>
            <a:lvl8pPr marL="3360420" indent="0" algn="ctr">
              <a:buNone/>
              <a:defRPr sz="1700"/>
            </a:lvl8pPr>
            <a:lvl9pPr marL="3840480" indent="0" algn="ctr">
              <a:buNone/>
              <a:defRPr sz="17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2B5B-9F60-4918-AF64-5C5E474E01FA}" type="datetime1">
              <a:rPr lang="hu-HU" smtClean="0"/>
              <a:t>2016.02.10.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2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828-D006-419B-BF8C-55B949540F15}" type="datetime1">
              <a:rPr lang="hu-HU" smtClean="0"/>
              <a:t>2016.02.10.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6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99F6-C16C-49D1-8016-9881379A599A}" type="datetime1">
              <a:rPr lang="hu-HU" smtClean="0"/>
              <a:t>2016.02.10.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02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000230"/>
            <a:ext cx="10881360" cy="1800238"/>
          </a:xfrm>
        </p:spPr>
        <p:txBody>
          <a:bodyPr anchor="t">
            <a:normAutofit/>
          </a:bodyPr>
          <a:lstStyle>
            <a:lvl1pPr>
              <a:defRPr sz="42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900481"/>
            <a:ext cx="8961120" cy="1000132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1100101" y="5000627"/>
            <a:ext cx="10601399" cy="1600211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1100101" y="6700851"/>
            <a:ext cx="10601399" cy="1400185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BABD-D8E7-4CF2-9582-1DE0DC5B6DB2}" type="datetimeFigureOut">
              <a:rPr lang="hu-HU"/>
              <a:pPr>
                <a:defRPr/>
              </a:pPr>
              <a:t>2016.02.10.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885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E243-DBA1-4E3E-9A3D-C038F00D36EB}" type="datetime1">
              <a:rPr lang="hu-HU" smtClean="0"/>
              <a:t>2016.02.10.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603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4" y="2016001"/>
            <a:ext cx="3000375" cy="2033588"/>
          </a:xfrm>
          <a:prstGeom prst="rect">
            <a:avLst/>
          </a:prstGeom>
        </p:spPr>
      </p:pic>
      <p:cxnSp>
        <p:nvCxnSpPr>
          <p:cNvPr id="9" name="Egyenes összekötő 8"/>
          <p:cNvCxnSpPr/>
          <p:nvPr userDrawn="1"/>
        </p:nvCxnSpPr>
        <p:spPr>
          <a:xfrm>
            <a:off x="504000" y="4284000"/>
            <a:ext cx="117936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 userDrawn="1"/>
        </p:nvCxnSpPr>
        <p:spPr>
          <a:xfrm>
            <a:off x="504000" y="8618400"/>
            <a:ext cx="117936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8432-CE6C-4BC2-8EB3-F4178A51AA58}" type="datetime1">
              <a:rPr lang="hu-HU" smtClean="0"/>
              <a:t>2016.02.10.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6623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39A7-7EB7-45F8-90CA-4E1597B36057}" type="datetime1">
              <a:rPr lang="hu-HU" smtClean="0"/>
              <a:t>2016.02.10.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30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90EB-C429-41A5-BB4F-0C68F6FE11E4}" type="datetime1">
              <a:rPr lang="hu-HU" smtClean="0"/>
              <a:t>2016.02.10.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092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3A0B-F05B-4087-9E76-E6E9263F6543}" type="datetime1">
              <a:rPr lang="hu-HU" smtClean="0"/>
              <a:t>2016.02.10.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134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87E9-D096-42D8-9124-6831B572FA71}" type="datetime1">
              <a:rPr lang="hu-HU" smtClean="0"/>
              <a:t>2016.02.10.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4765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700"/>
            </a:lvl1pPr>
            <a:lvl2pPr marL="480060" indent="0">
              <a:buNone/>
              <a:defRPr sz="1500"/>
            </a:lvl2pPr>
            <a:lvl3pPr marL="960120" indent="0">
              <a:buNone/>
              <a:defRPr sz="1300"/>
            </a:lvl3pPr>
            <a:lvl4pPr marL="1440180" indent="0">
              <a:buNone/>
              <a:defRPr sz="1100"/>
            </a:lvl4pPr>
            <a:lvl5pPr marL="1920240" indent="0">
              <a:buNone/>
              <a:defRPr sz="1100"/>
            </a:lvl5pPr>
            <a:lvl6pPr marL="2400300" indent="0">
              <a:buNone/>
              <a:defRPr sz="1100"/>
            </a:lvl6pPr>
            <a:lvl7pPr marL="2880360" indent="0">
              <a:buNone/>
              <a:defRPr sz="1100"/>
            </a:lvl7pPr>
            <a:lvl8pPr marL="3360420" indent="0">
              <a:buNone/>
              <a:defRPr sz="1100"/>
            </a:lvl8pPr>
            <a:lvl9pPr marL="3840480" indent="0">
              <a:buNone/>
              <a:defRPr sz="11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DD89-5486-4D1C-9C62-E30C5C53737F}" type="datetime1">
              <a:rPr lang="hu-HU" smtClean="0"/>
              <a:t>2016.02.10.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11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 marL="0" indent="0">
              <a:buNone/>
              <a:defRPr sz="3400"/>
            </a:lvl1pPr>
            <a:lvl2pPr marL="480060" indent="0">
              <a:buNone/>
              <a:defRPr sz="2900"/>
            </a:lvl2pPr>
            <a:lvl3pPr marL="960120" indent="0">
              <a:buNone/>
              <a:defRPr sz="250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700"/>
            </a:lvl1pPr>
            <a:lvl2pPr marL="480060" indent="0">
              <a:buNone/>
              <a:defRPr sz="1500"/>
            </a:lvl2pPr>
            <a:lvl3pPr marL="960120" indent="0">
              <a:buNone/>
              <a:defRPr sz="1300"/>
            </a:lvl3pPr>
            <a:lvl4pPr marL="1440180" indent="0">
              <a:buNone/>
              <a:defRPr sz="1100"/>
            </a:lvl4pPr>
            <a:lvl5pPr marL="1920240" indent="0">
              <a:buNone/>
              <a:defRPr sz="1100"/>
            </a:lvl5pPr>
            <a:lvl6pPr marL="2400300" indent="0">
              <a:buNone/>
              <a:defRPr sz="1100"/>
            </a:lvl6pPr>
            <a:lvl7pPr marL="2880360" indent="0">
              <a:buNone/>
              <a:defRPr sz="1100"/>
            </a:lvl7pPr>
            <a:lvl8pPr marL="3360420" indent="0">
              <a:buNone/>
              <a:defRPr sz="1100"/>
            </a:lvl8pPr>
            <a:lvl9pPr marL="3840480" indent="0">
              <a:buNone/>
              <a:defRPr sz="11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EA44-5B92-46C8-B29D-21E44F79252F}" type="datetime1">
              <a:rPr lang="hu-HU" smtClean="0"/>
              <a:t>2016.02.10.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954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 userDrawn="1"/>
        </p:nvCxnSpPr>
        <p:spPr>
          <a:xfrm>
            <a:off x="504000" y="1612800"/>
            <a:ext cx="117936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 userDrawn="1"/>
        </p:nvCxnSpPr>
        <p:spPr>
          <a:xfrm>
            <a:off x="504000" y="9021600"/>
            <a:ext cx="11793600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201" y="201600"/>
            <a:ext cx="1800225" cy="1220153"/>
          </a:xfrm>
          <a:prstGeom prst="rect">
            <a:avLst/>
          </a:prstGeom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6B046-A6D7-4328-9676-8E73B8F9EA38}" type="datetime1">
              <a:rPr lang="hu-HU" smtClean="0"/>
              <a:t>2016.02.10.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CCB2F-DC7A-4200-9D41-F237128CA3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124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397829" y="5000625"/>
            <a:ext cx="11941492" cy="353155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hu-HU" sz="5000" dirty="0"/>
              <a:t/>
            </a:r>
            <a:br>
              <a:rPr lang="hu-HU" sz="5000" dirty="0"/>
            </a:br>
            <a:r>
              <a:rPr lang="hu-HU" sz="5000" dirty="0"/>
              <a:t/>
            </a:r>
            <a:br>
              <a:rPr lang="hu-HU" sz="5000" dirty="0"/>
            </a:br>
            <a:r>
              <a:rPr lang="hu-HU" sz="5000" dirty="0"/>
              <a:t/>
            </a:r>
            <a:br>
              <a:rPr lang="hu-HU" sz="5000" dirty="0"/>
            </a:br>
            <a:r>
              <a:rPr lang="hu-HU" sz="5000" dirty="0"/>
              <a:t/>
            </a:r>
            <a:br>
              <a:rPr lang="hu-HU" sz="5000" dirty="0"/>
            </a:br>
            <a:r>
              <a:rPr lang="hu-HU" sz="5000" dirty="0" smtClean="0"/>
              <a:t>Köznevelési kerekasztal</a:t>
            </a:r>
            <a:br>
              <a:rPr lang="hu-HU" sz="5000" dirty="0" smtClean="0"/>
            </a:br>
            <a:r>
              <a:rPr lang="hu-HU" sz="4000" dirty="0" smtClean="0"/>
              <a:t>alakuló ülés</a:t>
            </a:r>
            <a:r>
              <a:rPr lang="hu-HU" sz="4000" dirty="0"/>
              <a:t/>
            </a:r>
            <a:br>
              <a:rPr lang="hu-HU" sz="4000" dirty="0"/>
            </a:br>
            <a:r>
              <a:rPr lang="hu-HU" sz="3800" dirty="0"/>
              <a:t/>
            </a:r>
            <a:br>
              <a:rPr lang="hu-HU" sz="3800" dirty="0"/>
            </a:br>
            <a:r>
              <a:rPr lang="hu-HU" sz="3800" i="1" dirty="0"/>
              <a:t/>
            </a:r>
            <a:br>
              <a:rPr lang="hu-HU" sz="3800" i="1" dirty="0"/>
            </a:br>
            <a:endParaRPr lang="hu-HU" sz="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98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8821104" y="7280910"/>
            <a:ext cx="1613535" cy="329321"/>
          </a:xfrm>
          <a:prstGeom prst="rect">
            <a:avLst/>
          </a:prstGeom>
          <a:noFill/>
        </p:spPr>
        <p:txBody>
          <a:bodyPr lIns="128016" tIns="64008" rIns="128016" bIns="64008">
            <a:spAutoFit/>
          </a:bodyPr>
          <a:lstStyle/>
          <a:p>
            <a:pPr>
              <a:defRPr/>
            </a:pPr>
            <a:r>
              <a:rPr lang="hu-HU" sz="1300" i="1" dirty="0">
                <a:latin typeface="+mj-lt"/>
              </a:rPr>
              <a:t>            </a:t>
            </a:r>
            <a:endParaRPr lang="hu-HU" sz="13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42074" y="817569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II. Prioritás</a:t>
            </a:r>
            <a:r>
              <a:rPr lang="en-US" sz="3600" dirty="0" smtClean="0"/>
              <a:t> </a:t>
            </a:r>
            <a:r>
              <a:rPr lang="en-US" sz="3600" dirty="0" err="1" smtClean="0"/>
              <a:t>csoport</a:t>
            </a:r>
            <a:r>
              <a:rPr lang="hu-HU" sz="3600" dirty="0"/>
              <a:t/>
            </a:r>
            <a:br>
              <a:rPr lang="hu-HU" sz="3600" dirty="0"/>
            </a:br>
            <a:r>
              <a:rPr lang="en-US" sz="3600" dirty="0"/>
              <a:t>M</a:t>
            </a:r>
            <a:r>
              <a:rPr lang="hu-HU" sz="3600" dirty="0" err="1" smtClean="0"/>
              <a:t>egoldandó</a:t>
            </a:r>
            <a:r>
              <a:rPr lang="hu-HU" sz="3600" dirty="0" smtClean="0"/>
              <a:t> feladatok 2017. január 1-től</a:t>
            </a:r>
            <a:endParaRPr lang="hu-HU" sz="36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624840" y="2555875"/>
            <a:ext cx="11235690" cy="6091873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+mj-lt"/>
              </a:rPr>
              <a:t>Előmeneteli rendszer felülvizsgálata</a:t>
            </a:r>
            <a:endParaRPr lang="en-US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Adminisztráció csökkentése</a:t>
            </a:r>
          </a:p>
          <a:p>
            <a:r>
              <a:rPr lang="hu-HU" sz="2800" dirty="0" smtClean="0">
                <a:latin typeface="+mj-lt"/>
              </a:rPr>
              <a:t>OH átalakítása</a:t>
            </a:r>
          </a:p>
          <a:p>
            <a:r>
              <a:rPr lang="hu-HU" sz="2800" dirty="0" smtClean="0">
                <a:latin typeface="+mj-lt"/>
              </a:rPr>
              <a:t>NOKS </a:t>
            </a:r>
            <a:r>
              <a:rPr lang="hu-HU" sz="2800" dirty="0">
                <a:latin typeface="+mj-lt"/>
              </a:rPr>
              <a:t>jövedelmi </a:t>
            </a:r>
            <a:r>
              <a:rPr lang="hu-HU" sz="2800" dirty="0" smtClean="0">
                <a:latin typeface="+mj-lt"/>
              </a:rPr>
              <a:t>rendszere</a:t>
            </a:r>
          </a:p>
          <a:p>
            <a:r>
              <a:rPr lang="hu-HU" sz="2800" dirty="0" smtClean="0">
                <a:latin typeface="+mj-lt"/>
              </a:rPr>
              <a:t>Pedagógus képzés tartalmi fejlesztése</a:t>
            </a:r>
            <a:endParaRPr lang="en-US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Továbbképzési rendszer átalakítása</a:t>
            </a:r>
          </a:p>
          <a:p>
            <a:r>
              <a:rPr lang="hu-HU" sz="2800" dirty="0" smtClean="0">
                <a:latin typeface="+mj-lt"/>
              </a:rPr>
              <a:t>Tankönyv kérdés</a:t>
            </a:r>
          </a:p>
          <a:p>
            <a:r>
              <a:rPr lang="hu-HU" sz="2800" dirty="0" smtClean="0">
                <a:latin typeface="+mj-lt"/>
              </a:rPr>
              <a:t>Tartalmi átalakítás, szabályozás koncepciója</a:t>
            </a:r>
          </a:p>
          <a:p>
            <a:pPr lvl="1"/>
            <a:r>
              <a:rPr lang="hu-HU" sz="2800" dirty="0" smtClean="0">
                <a:latin typeface="+mj-lt"/>
              </a:rPr>
              <a:t>Kerettanterv</a:t>
            </a:r>
            <a:r>
              <a:rPr lang="en-US" sz="2800" dirty="0" smtClean="0">
                <a:latin typeface="+mj-lt"/>
              </a:rPr>
              <a:t>, NAT</a:t>
            </a:r>
            <a:endParaRPr lang="hu-HU" sz="2800" dirty="0" smtClean="0">
              <a:latin typeface="+mj-lt"/>
            </a:endParaRPr>
          </a:p>
          <a:p>
            <a:pPr lvl="1"/>
            <a:r>
              <a:rPr lang="hu-HU" sz="2800" dirty="0" smtClean="0">
                <a:latin typeface="+mj-lt"/>
              </a:rPr>
              <a:t>Diákok terhelése</a:t>
            </a:r>
          </a:p>
        </p:txBody>
      </p:sp>
    </p:spTree>
    <p:extLst>
      <p:ext uri="{BB962C8B-B14F-4D97-AF65-F5344CB8AC3E}">
        <p14:creationId xmlns:p14="http://schemas.microsoft.com/office/powerpoint/2010/main" val="122128169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8821104" y="7280910"/>
            <a:ext cx="1613535" cy="329321"/>
          </a:xfrm>
          <a:prstGeom prst="rect">
            <a:avLst/>
          </a:prstGeom>
          <a:noFill/>
        </p:spPr>
        <p:txBody>
          <a:bodyPr lIns="128016" tIns="64008" rIns="128016" bIns="64008">
            <a:spAutoFit/>
          </a:bodyPr>
          <a:lstStyle/>
          <a:p>
            <a:pPr>
              <a:defRPr/>
            </a:pPr>
            <a:r>
              <a:rPr lang="hu-HU" sz="1300" i="1" dirty="0">
                <a:latin typeface="+mj-lt"/>
              </a:rPr>
              <a:t>            </a:t>
            </a:r>
            <a:endParaRPr lang="hu-HU" sz="13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520150" y="712482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III. </a:t>
            </a:r>
            <a:r>
              <a:rPr lang="en-US" sz="3600" dirty="0"/>
              <a:t>p</a:t>
            </a:r>
            <a:r>
              <a:rPr lang="hu-HU" sz="3600" dirty="0" err="1" smtClean="0"/>
              <a:t>rioritás</a:t>
            </a:r>
            <a:r>
              <a:rPr lang="en-US" sz="3600" dirty="0" smtClean="0"/>
              <a:t> </a:t>
            </a:r>
            <a:r>
              <a:rPr lang="en-US" sz="3600" dirty="0" err="1" smtClean="0"/>
              <a:t>csoport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en-US" sz="2800" dirty="0" smtClean="0"/>
              <a:t>M</a:t>
            </a:r>
            <a:r>
              <a:rPr lang="hu-HU" sz="2800" dirty="0" err="1" smtClean="0"/>
              <a:t>egoldandó</a:t>
            </a:r>
            <a:r>
              <a:rPr lang="hu-HU" sz="2800" dirty="0" smtClean="0"/>
              <a:t> feladatok  2017</a:t>
            </a:r>
            <a:r>
              <a:rPr lang="en-US" sz="2800" dirty="0"/>
              <a:t> </a:t>
            </a:r>
            <a:r>
              <a:rPr lang="en-US" sz="2800" dirty="0" err="1" smtClean="0"/>
              <a:t>folyamán</a:t>
            </a:r>
            <a:r>
              <a:rPr lang="en-US" sz="2800" dirty="0" smtClean="0"/>
              <a:t> ill. </a:t>
            </a:r>
            <a:r>
              <a:rPr lang="en-US" sz="2800" dirty="0" err="1" smtClean="0"/>
              <a:t>később</a:t>
            </a:r>
            <a:endParaRPr lang="hu-HU" sz="28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716280" y="2555875"/>
            <a:ext cx="11205210" cy="6091873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+mj-lt"/>
              </a:rPr>
              <a:t>Digitális kompetencia</a:t>
            </a:r>
          </a:p>
          <a:p>
            <a:r>
              <a:rPr lang="hu-HU" sz="2800" dirty="0" smtClean="0">
                <a:latin typeface="+mj-lt"/>
              </a:rPr>
              <a:t>Módszertan</a:t>
            </a:r>
            <a:endParaRPr lang="en-US" sz="2800" dirty="0" smtClean="0">
              <a:latin typeface="+mj-lt"/>
            </a:endParaRPr>
          </a:p>
          <a:p>
            <a:r>
              <a:rPr lang="hu-HU" sz="2800" dirty="0" smtClean="0">
                <a:latin typeface="+mj-lt"/>
              </a:rPr>
              <a:t>Térségi </a:t>
            </a:r>
            <a:r>
              <a:rPr lang="hu-HU" sz="2800" dirty="0">
                <a:latin typeface="+mj-lt"/>
              </a:rPr>
              <a:t>iskolahálózat</a:t>
            </a:r>
          </a:p>
          <a:p>
            <a:pPr marL="240030" lvl="1">
              <a:spcBef>
                <a:spcPts val="1050"/>
              </a:spcBef>
            </a:pPr>
            <a:r>
              <a:rPr lang="hu-HU" sz="2800" dirty="0">
                <a:latin typeface="+mj-lt"/>
              </a:rPr>
              <a:t>9 osztályos iskola</a:t>
            </a:r>
          </a:p>
          <a:p>
            <a:pPr marL="240030" lvl="1">
              <a:spcBef>
                <a:spcPts val="1050"/>
              </a:spcBef>
            </a:pPr>
            <a:r>
              <a:rPr lang="hu-HU" sz="2800" dirty="0">
                <a:latin typeface="+mj-lt"/>
              </a:rPr>
              <a:t>Tanulói életút</a:t>
            </a:r>
          </a:p>
          <a:p>
            <a:pPr lvl="2">
              <a:buFontTx/>
              <a:buChar char="-"/>
            </a:pPr>
            <a:r>
              <a:rPr lang="hu-HU" sz="2800" dirty="0">
                <a:latin typeface="+mj-lt"/>
              </a:rPr>
              <a:t>Átjárhatóság</a:t>
            </a:r>
          </a:p>
          <a:p>
            <a:pPr lvl="2">
              <a:buFontTx/>
              <a:buChar char="-"/>
            </a:pPr>
            <a:r>
              <a:rPr lang="hu-HU" sz="2800" dirty="0">
                <a:latin typeface="+mj-lt"/>
              </a:rPr>
              <a:t>Esélyegyenlőség</a:t>
            </a:r>
          </a:p>
          <a:p>
            <a:pPr marL="240030" lvl="1">
              <a:spcBef>
                <a:spcPts val="1050"/>
              </a:spcBef>
            </a:pPr>
            <a:r>
              <a:rPr lang="hu-HU" sz="2800" dirty="0" smtClean="0">
                <a:latin typeface="+mj-lt"/>
              </a:rPr>
              <a:t>NOKS áttekintése (felsőfokú képzés)</a:t>
            </a:r>
          </a:p>
          <a:p>
            <a:pPr marL="240030" lvl="1">
              <a:spcBef>
                <a:spcPts val="1050"/>
              </a:spcBef>
            </a:pPr>
            <a:r>
              <a:rPr lang="hu-HU" sz="2800" dirty="0" smtClean="0">
                <a:latin typeface="+mj-lt"/>
              </a:rPr>
              <a:t>…</a:t>
            </a:r>
            <a:endParaRPr lang="hu-HU" sz="2800" dirty="0">
              <a:latin typeface="+mj-lt"/>
            </a:endParaRPr>
          </a:p>
          <a:p>
            <a:pPr marL="240030" lvl="1">
              <a:spcBef>
                <a:spcPts val="1050"/>
              </a:spcBef>
            </a:pPr>
            <a:endParaRPr lang="hu-HU" sz="2800" dirty="0" smtClean="0">
              <a:latin typeface="+mj-lt"/>
            </a:endParaRPr>
          </a:p>
          <a:p>
            <a:pPr lvl="2">
              <a:buFontTx/>
              <a:buChar char="-"/>
            </a:pPr>
            <a:endParaRPr lang="hu-HU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128169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538163" y="2866075"/>
            <a:ext cx="11041380" cy="3993832"/>
          </a:xfrm>
        </p:spPr>
        <p:txBody>
          <a:bodyPr>
            <a:normAutofit/>
          </a:bodyPr>
          <a:lstStyle/>
          <a:p>
            <a:pPr marL="0" indent="0"/>
            <a:r>
              <a:rPr lang="en-US" sz="4000" dirty="0" err="1" smtClean="0"/>
              <a:t>Munkamódszer</a:t>
            </a:r>
            <a:r>
              <a:rPr lang="en-US" sz="4000" dirty="0" smtClean="0"/>
              <a:t>, </a:t>
            </a:r>
            <a:r>
              <a:rPr lang="en-US" sz="4000" dirty="0" err="1" smtClean="0"/>
              <a:t>munkacsoportok</a:t>
            </a:r>
            <a:endParaRPr lang="hu-HU" sz="4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17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8150" y="831217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Munkacsoportok</a:t>
            </a:r>
            <a:br>
              <a:rPr lang="hu-HU" sz="3600" dirty="0" smtClean="0"/>
            </a:b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2430" y="2388235"/>
            <a:ext cx="11041380" cy="6091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Tartalomfejlesztési munkacsoport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hu-HU" sz="2800" b="1" dirty="0" smtClean="0">
                <a:latin typeface="+mj-lt"/>
              </a:rPr>
              <a:t>Témafelelős: </a:t>
            </a:r>
            <a:r>
              <a:rPr lang="hu-HU" sz="2800" dirty="0" smtClean="0">
                <a:latin typeface="+mj-lt"/>
              </a:rPr>
              <a:t>Nemzeti Pedagógus Kar</a:t>
            </a: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+mj-lt"/>
              </a:rPr>
              <a:t>Résztvevők</a:t>
            </a:r>
            <a:r>
              <a:rPr lang="en-US" sz="2800" b="1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minden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érdekelt</a:t>
            </a: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+mj-lt"/>
              </a:rPr>
              <a:t>Javasolt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+mj-lt"/>
              </a:rPr>
              <a:t>tartalom</a:t>
            </a:r>
            <a:r>
              <a:rPr lang="en-US" sz="2800" b="1" dirty="0" smtClean="0">
                <a:latin typeface="+mj-lt"/>
              </a:rPr>
              <a:t>:</a:t>
            </a:r>
            <a:endParaRPr lang="hu-HU" sz="2800" b="1" dirty="0" smtClean="0">
              <a:latin typeface="+mj-lt"/>
            </a:endParaRPr>
          </a:p>
          <a:p>
            <a:pPr lvl="1"/>
            <a:r>
              <a:rPr lang="hu-HU" sz="2400" dirty="0">
                <a:latin typeface="+mj-lt"/>
              </a:rPr>
              <a:t>t</a:t>
            </a:r>
            <a:r>
              <a:rPr lang="hu-HU" sz="2400" dirty="0" smtClean="0">
                <a:latin typeface="+mj-lt"/>
              </a:rPr>
              <a:t>ananyagfejlesztés, NAT, kerettantervek</a:t>
            </a:r>
          </a:p>
          <a:p>
            <a:pPr lvl="1"/>
            <a:r>
              <a:rPr lang="hu-HU" sz="2400" dirty="0">
                <a:latin typeface="+mj-lt"/>
              </a:rPr>
              <a:t>k</a:t>
            </a:r>
            <a:r>
              <a:rPr lang="hu-HU" sz="2400" dirty="0" smtClean="0">
                <a:latin typeface="+mj-lt"/>
              </a:rPr>
              <a:t>imeneti szabályozás</a:t>
            </a:r>
          </a:p>
          <a:p>
            <a:pPr lvl="1"/>
            <a:r>
              <a:rPr lang="hu-HU" sz="2400" dirty="0">
                <a:latin typeface="+mj-lt"/>
              </a:rPr>
              <a:t>d</a:t>
            </a:r>
            <a:r>
              <a:rPr lang="hu-HU" sz="2400" dirty="0" smtClean="0">
                <a:latin typeface="+mj-lt"/>
              </a:rPr>
              <a:t>igitális kompetencia</a:t>
            </a:r>
          </a:p>
          <a:p>
            <a:pPr lvl="1"/>
            <a:r>
              <a:rPr lang="hu-HU" sz="2400" dirty="0" smtClean="0">
                <a:latin typeface="+mj-lt"/>
              </a:rPr>
              <a:t>módszertan</a:t>
            </a:r>
          </a:p>
          <a:p>
            <a:pPr lvl="1"/>
            <a:r>
              <a:rPr lang="hu-HU" sz="2400" dirty="0" smtClean="0">
                <a:latin typeface="+mj-lt"/>
              </a:rPr>
              <a:t>tehetséggondozás</a:t>
            </a:r>
          </a:p>
          <a:p>
            <a:pPr lvl="1"/>
            <a:r>
              <a:rPr lang="hu-HU" sz="2400" dirty="0">
                <a:latin typeface="+mj-lt"/>
              </a:rPr>
              <a:t>t</a:t>
            </a:r>
            <a:r>
              <a:rPr lang="hu-HU" sz="2400" dirty="0" smtClean="0">
                <a:latin typeface="+mj-lt"/>
              </a:rPr>
              <a:t>ankönyv</a:t>
            </a:r>
          </a:p>
          <a:p>
            <a:pPr lvl="1"/>
            <a:r>
              <a:rPr lang="hu-HU" sz="2400" dirty="0">
                <a:latin typeface="+mj-lt"/>
              </a:rPr>
              <a:t>m</a:t>
            </a:r>
            <a:r>
              <a:rPr lang="hu-HU" sz="2400" dirty="0" smtClean="0">
                <a:latin typeface="+mj-lt"/>
              </a:rPr>
              <a:t>indennapos testnevelés</a:t>
            </a:r>
          </a:p>
          <a:p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91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9110" y="815977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Munkacsoportok</a:t>
            </a:r>
            <a:br>
              <a:rPr lang="hu-HU" sz="3600" dirty="0" smtClean="0"/>
            </a:b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9590" y="2403475"/>
            <a:ext cx="11041380" cy="6091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Gyermek, tanulói életutak munkacsoport 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hu-HU" sz="2800" b="1" dirty="0" smtClean="0">
                <a:latin typeface="+mj-lt"/>
              </a:rPr>
              <a:t>Témafelelős: </a:t>
            </a:r>
            <a:r>
              <a:rPr lang="hu-HU" sz="2800" dirty="0" smtClean="0">
                <a:latin typeface="+mj-lt"/>
              </a:rPr>
              <a:t>Nemzeti Pedagógus Kar</a:t>
            </a: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+mj-lt"/>
              </a:rPr>
              <a:t>Résztvevők</a:t>
            </a:r>
            <a:r>
              <a:rPr lang="en-US" sz="2800" b="1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minden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érdekeltségi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csoport</a:t>
            </a: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+mj-lt"/>
              </a:rPr>
              <a:t>Javasolt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tartalom</a:t>
            </a:r>
            <a:r>
              <a:rPr lang="en-US" sz="2800" b="1" dirty="0" smtClean="0">
                <a:latin typeface="+mj-lt"/>
              </a:rPr>
              <a:t>:</a:t>
            </a:r>
            <a:endParaRPr lang="hu-HU" sz="2800" dirty="0" smtClean="0">
              <a:latin typeface="+mj-lt"/>
            </a:endParaRPr>
          </a:p>
          <a:p>
            <a:pPr lvl="1"/>
            <a:r>
              <a:rPr lang="hu-HU" sz="2400" dirty="0">
                <a:latin typeface="+mj-lt"/>
              </a:rPr>
              <a:t>v</a:t>
            </a:r>
            <a:r>
              <a:rPr lang="hu-HU" sz="2400" dirty="0" smtClean="0">
                <a:latin typeface="+mj-lt"/>
              </a:rPr>
              <a:t>égzettség nélküli iskolaelhagyás</a:t>
            </a:r>
          </a:p>
          <a:p>
            <a:pPr lvl="1"/>
            <a:r>
              <a:rPr lang="hu-HU" sz="2400" dirty="0">
                <a:latin typeface="+mj-lt"/>
              </a:rPr>
              <a:t>k</a:t>
            </a:r>
            <a:r>
              <a:rPr lang="hu-HU" sz="2400" dirty="0" smtClean="0">
                <a:latin typeface="+mj-lt"/>
              </a:rPr>
              <a:t>imeneti szabályozás</a:t>
            </a:r>
          </a:p>
          <a:p>
            <a:pPr lvl="1"/>
            <a:r>
              <a:rPr lang="hu-HU" sz="2400" dirty="0" smtClean="0">
                <a:latin typeface="+mj-lt"/>
              </a:rPr>
              <a:t>átjárhatóság</a:t>
            </a:r>
          </a:p>
          <a:p>
            <a:pPr lvl="1"/>
            <a:r>
              <a:rPr lang="hu-HU" sz="2400" dirty="0" smtClean="0">
                <a:latin typeface="+mj-lt"/>
              </a:rPr>
              <a:t>tankötelezettség</a:t>
            </a:r>
          </a:p>
          <a:p>
            <a:pPr lvl="1"/>
            <a:r>
              <a:rPr lang="hu-HU" sz="2400" dirty="0" smtClean="0">
                <a:latin typeface="+mj-lt"/>
              </a:rPr>
              <a:t>esélyegyenlőség</a:t>
            </a:r>
          </a:p>
          <a:p>
            <a:pPr lvl="1"/>
            <a:r>
              <a:rPr lang="hu-HU" sz="2400" dirty="0" smtClean="0">
                <a:latin typeface="+mj-lt"/>
              </a:rPr>
              <a:t>integráció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367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8150" y="831217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Munkacsoportok</a:t>
            </a:r>
            <a:br>
              <a:rPr lang="hu-HU" sz="3600" dirty="0" smtClean="0"/>
            </a:b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9590" y="2403475"/>
            <a:ext cx="11041380" cy="6091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Pedagógus szakmai stratégia</a:t>
            </a:r>
          </a:p>
          <a:p>
            <a:pPr marL="0" indent="0">
              <a:buNone/>
            </a:pPr>
            <a:r>
              <a:rPr lang="hu-HU" sz="2800" b="1" dirty="0" smtClean="0">
                <a:latin typeface="+mj-lt"/>
              </a:rPr>
              <a:t>Témafelelős: EMMI</a:t>
            </a:r>
          </a:p>
          <a:p>
            <a:pPr marL="0" indent="0">
              <a:buNone/>
            </a:pPr>
            <a:r>
              <a:rPr lang="en-US" sz="2800" b="1" dirty="0" err="1" smtClean="0">
                <a:latin typeface="+mj-lt"/>
              </a:rPr>
              <a:t>Résztvevők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minden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érdekeltségi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csoport</a:t>
            </a: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+mj-lt"/>
              </a:rPr>
              <a:t>Javasolt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tartalom</a:t>
            </a:r>
            <a:r>
              <a:rPr lang="en-US" sz="2800" b="1" dirty="0">
                <a:latin typeface="+mj-lt"/>
              </a:rPr>
              <a:t>:</a:t>
            </a:r>
            <a:endParaRPr lang="hu-HU" sz="2800" b="1" dirty="0">
              <a:latin typeface="+mj-lt"/>
            </a:endParaRPr>
          </a:p>
          <a:p>
            <a:pPr lvl="1"/>
            <a:r>
              <a:rPr lang="hu-HU" sz="2400" dirty="0" smtClean="0">
                <a:latin typeface="+mj-lt"/>
              </a:rPr>
              <a:t>pedagógus előmeneteli rendszer</a:t>
            </a:r>
          </a:p>
          <a:p>
            <a:pPr lvl="1"/>
            <a:r>
              <a:rPr lang="hu-HU" sz="2400" dirty="0">
                <a:latin typeface="+mj-lt"/>
              </a:rPr>
              <a:t>f</a:t>
            </a:r>
            <a:r>
              <a:rPr lang="hu-HU" sz="2400" dirty="0" smtClean="0">
                <a:latin typeface="+mj-lt"/>
              </a:rPr>
              <a:t>oglalkoztatás</a:t>
            </a:r>
          </a:p>
          <a:p>
            <a:pPr lvl="1"/>
            <a:r>
              <a:rPr lang="hu-HU" sz="2400" dirty="0">
                <a:latin typeface="+mj-lt"/>
              </a:rPr>
              <a:t>b</a:t>
            </a:r>
            <a:r>
              <a:rPr lang="hu-HU" sz="2400" dirty="0" smtClean="0">
                <a:latin typeface="+mj-lt"/>
              </a:rPr>
              <a:t>ér, jövedelem 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44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7670" y="815977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Munkacsoportok</a:t>
            </a:r>
            <a:br>
              <a:rPr lang="hu-HU" sz="3600" dirty="0" smtClean="0"/>
            </a:b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6270" y="2540635"/>
            <a:ext cx="11041380" cy="6091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Pedagógus hivatás munkacsoport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hu-HU" sz="2800" b="1" dirty="0" smtClean="0">
                <a:latin typeface="+mj-lt"/>
              </a:rPr>
              <a:t>Témafelelős: </a:t>
            </a:r>
            <a:r>
              <a:rPr lang="hu-HU" sz="2800" dirty="0" smtClean="0">
                <a:latin typeface="+mj-lt"/>
              </a:rPr>
              <a:t>M</a:t>
            </a:r>
            <a:r>
              <a:rPr lang="en-US" sz="2800" dirty="0" err="1" smtClean="0">
                <a:latin typeface="+mj-lt"/>
              </a:rPr>
              <a:t>agyar</a:t>
            </a:r>
            <a:r>
              <a:rPr lang="en-US" sz="2800" dirty="0" smtClean="0">
                <a:latin typeface="+mj-lt"/>
              </a:rPr>
              <a:t> </a:t>
            </a:r>
            <a:r>
              <a:rPr lang="hu-HU" sz="2800" dirty="0" smtClean="0">
                <a:latin typeface="+mj-lt"/>
              </a:rPr>
              <a:t>R</a:t>
            </a:r>
            <a:r>
              <a:rPr lang="en-US" sz="2800" dirty="0" err="1" smtClean="0">
                <a:latin typeface="+mj-lt"/>
              </a:rPr>
              <a:t>ektori</a:t>
            </a:r>
            <a:r>
              <a:rPr lang="en-US" sz="2800" dirty="0" smtClean="0">
                <a:latin typeface="+mj-lt"/>
              </a:rPr>
              <a:t> </a:t>
            </a:r>
            <a:r>
              <a:rPr lang="hu-HU" sz="2800" dirty="0" smtClean="0">
                <a:latin typeface="+mj-lt"/>
              </a:rPr>
              <a:t>K</a:t>
            </a:r>
            <a:r>
              <a:rPr lang="en-US" sz="2800" dirty="0" err="1" smtClean="0">
                <a:latin typeface="+mj-lt"/>
              </a:rPr>
              <a:t>onferencia</a:t>
            </a:r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 smtClean="0">
                <a:latin typeface="+mj-lt"/>
              </a:rPr>
              <a:t>Résztvevők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minden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érdekelt</a:t>
            </a:r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>
                <a:latin typeface="+mj-lt"/>
              </a:rPr>
              <a:t>Javasolt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tartalom</a:t>
            </a:r>
            <a:r>
              <a:rPr lang="en-US" sz="2800" b="1" dirty="0">
                <a:latin typeface="+mj-lt"/>
              </a:rPr>
              <a:t>:</a:t>
            </a:r>
            <a:endParaRPr lang="hu-HU" sz="2800" b="1" dirty="0">
              <a:latin typeface="+mj-lt"/>
            </a:endParaRPr>
          </a:p>
          <a:p>
            <a:pPr lvl="1"/>
            <a:r>
              <a:rPr lang="hu-HU" sz="2400" dirty="0" smtClean="0">
                <a:latin typeface="+mj-lt"/>
              </a:rPr>
              <a:t>köznevelési és felsőoktatási intézmények viszonya</a:t>
            </a:r>
          </a:p>
          <a:p>
            <a:pPr lvl="1"/>
            <a:r>
              <a:rPr lang="hu-HU" sz="2400" dirty="0" smtClean="0">
                <a:latin typeface="+mj-lt"/>
              </a:rPr>
              <a:t>pedagógusképzés</a:t>
            </a:r>
          </a:p>
          <a:p>
            <a:pPr lvl="1"/>
            <a:r>
              <a:rPr lang="hu-HU" sz="2400" dirty="0" smtClean="0">
                <a:latin typeface="+mj-lt"/>
              </a:rPr>
              <a:t>Pedagógus-továbbképzés</a:t>
            </a: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 smtClean="0">
              <a:latin typeface="+mj-lt"/>
            </a:endParaRPr>
          </a:p>
          <a:p>
            <a:endParaRPr lang="hu-HU" sz="2800" dirty="0" smtClean="0">
              <a:latin typeface="+mj-lt"/>
            </a:endParaRPr>
          </a:p>
          <a:p>
            <a:pPr marL="0" indent="0">
              <a:buNone/>
            </a:pPr>
            <a:endParaRPr lang="hu-HU" sz="2800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339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3390" y="815977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>
                <a:solidFill>
                  <a:schemeClr val="accent1">
                    <a:lumMod val="75000"/>
                  </a:schemeClr>
                </a:solidFill>
              </a:rPr>
              <a:t>Munkacsoportok</a:t>
            </a:r>
            <a:br>
              <a:rPr lang="hu-HU" sz="36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hu-H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5790" y="2007235"/>
            <a:ext cx="11372850" cy="67252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Fenntartói munkacsoport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Témafelelős</a:t>
            </a:r>
            <a:r>
              <a:rPr lang="hu-HU" b="1" dirty="0">
                <a:latin typeface="+mj-lt"/>
              </a:rPr>
              <a:t>: </a:t>
            </a:r>
            <a:r>
              <a:rPr lang="hu-HU" dirty="0" smtClean="0">
                <a:latin typeface="+mj-lt"/>
              </a:rPr>
              <a:t>EMMI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err="1" smtClean="0">
                <a:latin typeface="+mj-lt"/>
              </a:rPr>
              <a:t>Résztvevők</a:t>
            </a:r>
            <a:r>
              <a:rPr lang="en-US" dirty="0" smtClean="0">
                <a:latin typeface="+mj-lt"/>
              </a:rPr>
              <a:t>: </a:t>
            </a:r>
            <a:r>
              <a:rPr lang="en-US" dirty="0" err="1" smtClean="0">
                <a:latin typeface="+mj-lt"/>
              </a:rPr>
              <a:t>érdekeltek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>
                <a:latin typeface="+mj-lt"/>
              </a:rPr>
              <a:t>Javasolt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tartalom</a:t>
            </a:r>
            <a:r>
              <a:rPr lang="en-US" sz="2800" b="1" dirty="0">
                <a:latin typeface="+mj-lt"/>
              </a:rPr>
              <a:t>:</a:t>
            </a:r>
            <a:endParaRPr lang="hu-HU" sz="2800" b="1" dirty="0">
              <a:latin typeface="+mj-lt"/>
            </a:endParaRPr>
          </a:p>
          <a:p>
            <a:pPr lvl="1"/>
            <a:r>
              <a:rPr lang="hu-HU" dirty="0" smtClean="0">
                <a:latin typeface="+mj-lt"/>
              </a:rPr>
              <a:t>KLIK</a:t>
            </a:r>
          </a:p>
          <a:p>
            <a:pPr lvl="1"/>
            <a:r>
              <a:rPr lang="hu-HU" dirty="0">
                <a:latin typeface="+mj-lt"/>
              </a:rPr>
              <a:t>f</a:t>
            </a:r>
            <a:r>
              <a:rPr lang="hu-HU" dirty="0" smtClean="0">
                <a:latin typeface="+mj-lt"/>
              </a:rPr>
              <a:t>enntartó, iskola viszonya</a:t>
            </a:r>
          </a:p>
          <a:p>
            <a:pPr lvl="1"/>
            <a:r>
              <a:rPr lang="hu-HU" dirty="0">
                <a:latin typeface="+mj-lt"/>
              </a:rPr>
              <a:t>m</a:t>
            </a:r>
            <a:r>
              <a:rPr lang="hu-HU" dirty="0" smtClean="0">
                <a:latin typeface="+mj-lt"/>
              </a:rPr>
              <a:t>űködtetés, fenntartás</a:t>
            </a:r>
          </a:p>
          <a:p>
            <a:pPr lvl="1"/>
            <a:r>
              <a:rPr lang="hu-HU" dirty="0" smtClean="0">
                <a:latin typeface="+mj-lt"/>
              </a:rPr>
              <a:t>adminisztráció</a:t>
            </a:r>
            <a:endParaRPr lang="hu-HU" dirty="0">
              <a:latin typeface="+mj-lt"/>
            </a:endParaRPr>
          </a:p>
          <a:p>
            <a:pPr marL="0" indent="0">
              <a:buNone/>
            </a:pPr>
            <a:endParaRPr lang="hu-HU" dirty="0" smtClean="0">
              <a:latin typeface="+mj-lt"/>
            </a:endParaRPr>
          </a:p>
          <a:p>
            <a:pPr marL="0" indent="0">
              <a:buNone/>
            </a:pPr>
            <a:r>
              <a:rPr lang="hu-HU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Köznevelés irányítási munkacsoport 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Témafelelős</a:t>
            </a:r>
            <a:r>
              <a:rPr lang="hu-HU" b="1" dirty="0">
                <a:latin typeface="+mj-lt"/>
              </a:rPr>
              <a:t>: </a:t>
            </a:r>
            <a:r>
              <a:rPr lang="hu-HU" dirty="0" smtClean="0">
                <a:latin typeface="+mj-lt"/>
              </a:rPr>
              <a:t>EMMI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sz="2800" b="1" dirty="0" err="1"/>
              <a:t>Javasolt</a:t>
            </a:r>
            <a:r>
              <a:rPr lang="en-US" sz="2800" b="1" dirty="0"/>
              <a:t> </a:t>
            </a:r>
            <a:r>
              <a:rPr lang="en-US" sz="2800" b="1" dirty="0" err="1"/>
              <a:t>tartalom</a:t>
            </a:r>
            <a:r>
              <a:rPr lang="en-US" sz="2800" b="1" dirty="0"/>
              <a:t>:</a:t>
            </a:r>
            <a:endParaRPr lang="hu-HU" sz="2800" b="1" dirty="0"/>
          </a:p>
          <a:p>
            <a:pPr lvl="1"/>
            <a:r>
              <a:rPr lang="en-US" dirty="0" smtClean="0"/>
              <a:t>OH</a:t>
            </a:r>
            <a:endParaRPr lang="hu-HU" dirty="0"/>
          </a:p>
          <a:p>
            <a:pPr lvl="1"/>
            <a:r>
              <a:rPr lang="en-US" dirty="0" smtClean="0"/>
              <a:t>OFI</a:t>
            </a:r>
            <a:endParaRPr lang="hu-HU" dirty="0"/>
          </a:p>
          <a:p>
            <a:pPr marL="0" indent="0">
              <a:buNone/>
            </a:pPr>
            <a:endParaRPr lang="hu-HU" dirty="0">
              <a:latin typeface="+mj-lt"/>
            </a:endParaRPr>
          </a:p>
          <a:p>
            <a:pPr marL="0" indent="0">
              <a:buNone/>
            </a:pPr>
            <a:endParaRPr lang="hu-HU" dirty="0" smtClean="0">
              <a:latin typeface="+mj-lt"/>
            </a:endParaRPr>
          </a:p>
          <a:p>
            <a:pPr marL="0" indent="0">
              <a:buNone/>
            </a:pPr>
            <a:endParaRPr lang="hu-HU" dirty="0" smtClean="0">
              <a:latin typeface="+mj-lt"/>
            </a:endParaRPr>
          </a:p>
          <a:p>
            <a:pPr marL="0" indent="0">
              <a:buNone/>
            </a:pPr>
            <a:endParaRPr lang="hu-HU" dirty="0" smtClean="0">
              <a:latin typeface="+mj-lt"/>
            </a:endParaRPr>
          </a:p>
          <a:p>
            <a:pPr marL="0" indent="0">
              <a:buNone/>
            </a:pPr>
            <a:endParaRPr lang="hu-HU" dirty="0" smtClean="0">
              <a:latin typeface="+mj-lt"/>
            </a:endParaRPr>
          </a:p>
          <a:p>
            <a:endParaRPr lang="hu-HU" dirty="0" smtClean="0">
              <a:latin typeface="+mj-lt"/>
            </a:endParaRPr>
          </a:p>
          <a:p>
            <a:pPr marL="0" indent="0">
              <a:buNone/>
            </a:pPr>
            <a:endParaRPr lang="hu-HU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08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9590" y="800737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/>
              <a:t>Munkacsoportok</a:t>
            </a:r>
            <a:br>
              <a:rPr lang="hu-HU" sz="3600" dirty="0"/>
            </a:br>
            <a:endParaRPr lang="hu-HU" sz="3600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221645"/>
              </p:ext>
            </p:extLst>
          </p:nvPr>
        </p:nvGraphicFramePr>
        <p:xfrm>
          <a:off x="640080" y="2613650"/>
          <a:ext cx="1146048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0240"/>
                <a:gridCol w="573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2800" b="0" dirty="0" smtClean="0">
                          <a:latin typeface="+mj-lt"/>
                        </a:rPr>
                        <a:t>Munkacsoport témája</a:t>
                      </a:r>
                      <a:endParaRPr lang="hu-HU" sz="2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0" dirty="0" smtClean="0">
                          <a:latin typeface="+mj-lt"/>
                        </a:rPr>
                        <a:t>Témafelelős</a:t>
                      </a:r>
                      <a:endParaRPr lang="hu-HU" sz="28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Tartalomfejlesztési munkacsoport </a:t>
                      </a:r>
                      <a:endParaRPr lang="hu-HU" sz="2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Nemzeti Pedagógus Kar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Gyermek, tanulói életutak munkacsoport </a:t>
                      </a:r>
                      <a:endParaRPr lang="hu-HU" sz="2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Nemzeti Pedagógus Kar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Pedagógus foglalkoztatás munkacsoport </a:t>
                      </a:r>
                      <a:endParaRPr lang="hu-HU" sz="2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Emberi</a:t>
                      </a:r>
                      <a:r>
                        <a:rPr lang="hu-HU" sz="2800" b="0" baseline="0" dirty="0" smtClean="0">
                          <a:latin typeface="+mj-lt"/>
                        </a:rPr>
                        <a:t> Erőforrások Minisztériuma</a:t>
                      </a:r>
                      <a:endParaRPr lang="hu-HU" sz="2800" b="0" dirty="0" smtClean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Pedagógus hivatás munkacsoport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Magyar Rektori </a:t>
                      </a:r>
                      <a:r>
                        <a:rPr lang="hu-HU" sz="2800" b="0" baseline="0" dirty="0" smtClean="0">
                          <a:latin typeface="+mj-lt"/>
                        </a:rPr>
                        <a:t>Konferencia</a:t>
                      </a:r>
                      <a:endParaRPr lang="hu-HU" sz="2800" b="0" dirty="0" smtClean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Fenntartói munkacsoport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Emberi</a:t>
                      </a:r>
                      <a:r>
                        <a:rPr lang="hu-HU" sz="2800" b="0" baseline="0" dirty="0" smtClean="0">
                          <a:latin typeface="+mj-lt"/>
                        </a:rPr>
                        <a:t> Erőforrások Minisztériuma</a:t>
                      </a:r>
                      <a:endParaRPr lang="hu-HU" sz="2800" b="0" dirty="0" smtClean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Köznevelés irányítási munkacsoport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latin typeface="+mj-lt"/>
                        </a:rPr>
                        <a:t>Emberi</a:t>
                      </a:r>
                      <a:r>
                        <a:rPr lang="hu-HU" sz="2800" b="0" baseline="0" dirty="0" smtClean="0">
                          <a:latin typeface="+mj-lt"/>
                        </a:rPr>
                        <a:t> Erőforrások Minisztériuma</a:t>
                      </a:r>
                      <a:endParaRPr lang="hu-HU" sz="2800" b="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6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4308" y="571227"/>
            <a:ext cx="11041380" cy="1855788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kerekasztal ülésezési rendje - 2016.</a:t>
            </a:r>
            <a:endParaRPr lang="hu-HU" sz="32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639475"/>
              </p:ext>
            </p:extLst>
          </p:nvPr>
        </p:nvGraphicFramePr>
        <p:xfrm>
          <a:off x="879475" y="2555875"/>
          <a:ext cx="11042649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765"/>
                <a:gridCol w="3246120"/>
                <a:gridCol w="44697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2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Időszak</a:t>
                      </a:r>
                      <a:endParaRPr lang="hu-HU" sz="2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hu-HU" sz="2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Ülések gyakorisága</a:t>
                      </a:r>
                      <a:endParaRPr lang="hu-HU" sz="2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60120" rtl="0" eaLnBrk="1" latinLnBrk="0" hangingPunct="1"/>
                      <a:r>
                        <a:rPr lang="hu-HU" sz="2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Súlyponti témák</a:t>
                      </a:r>
                      <a:endParaRPr lang="hu-HU" sz="2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2016. február - március 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kéthetente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Azonnali</a:t>
                      </a:r>
                      <a:r>
                        <a:rPr lang="hu-HU" sz="2600" baseline="0" dirty="0" smtClean="0">
                          <a:latin typeface="+mj-lt"/>
                        </a:rPr>
                        <a:t> intézkedések, törvény</a:t>
                      </a:r>
                      <a:r>
                        <a:rPr lang="en-US" sz="2600" baseline="0" dirty="0" smtClean="0">
                          <a:latin typeface="+mj-lt"/>
                        </a:rPr>
                        <a:t>- és </a:t>
                      </a:r>
                      <a:r>
                        <a:rPr lang="en-US" sz="2600" baseline="0" dirty="0" err="1" smtClean="0">
                          <a:latin typeface="+mj-lt"/>
                        </a:rPr>
                        <a:t>rendelet</a:t>
                      </a:r>
                      <a:r>
                        <a:rPr lang="en-US" sz="2600" baseline="0" dirty="0" smtClean="0">
                          <a:latin typeface="+mj-lt"/>
                        </a:rPr>
                        <a:t> </a:t>
                      </a:r>
                      <a:r>
                        <a:rPr lang="hu-HU" sz="2600" baseline="0" dirty="0" smtClean="0">
                          <a:latin typeface="+mj-lt"/>
                        </a:rPr>
                        <a:t>módosítás</a:t>
                      </a:r>
                      <a:r>
                        <a:rPr lang="en-US" sz="2600" baseline="0" dirty="0" smtClean="0">
                          <a:latin typeface="+mj-lt"/>
                        </a:rPr>
                        <a:t>t </a:t>
                      </a:r>
                      <a:r>
                        <a:rPr lang="en-US" sz="2600" baseline="0" dirty="0" err="1" smtClean="0">
                          <a:latin typeface="+mj-lt"/>
                        </a:rPr>
                        <a:t>igénylő</a:t>
                      </a:r>
                      <a:r>
                        <a:rPr lang="en-US" sz="2600" baseline="0" dirty="0" smtClean="0">
                          <a:latin typeface="+mj-lt"/>
                        </a:rPr>
                        <a:t> </a:t>
                      </a:r>
                      <a:r>
                        <a:rPr lang="en-US" sz="2600" baseline="0" dirty="0" err="1" smtClean="0">
                          <a:latin typeface="+mj-lt"/>
                        </a:rPr>
                        <a:t>ügyek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2016. április - május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havonta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Szeptemberben</a:t>
                      </a:r>
                      <a:r>
                        <a:rPr lang="hu-HU" sz="2600" baseline="0" dirty="0" smtClean="0">
                          <a:latin typeface="+mj-lt"/>
                        </a:rPr>
                        <a:t> bevezetésre kerülő ügyek, I. prioritás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2016. június 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I.</a:t>
                      </a:r>
                      <a:r>
                        <a:rPr lang="hu-HU" sz="2600" baseline="0" dirty="0" smtClean="0">
                          <a:latin typeface="+mj-lt"/>
                        </a:rPr>
                        <a:t> félévi ülésszak zárása 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Összegzés,</a:t>
                      </a:r>
                      <a:r>
                        <a:rPr lang="hu-HU" sz="2600" baseline="0" dirty="0" smtClean="0">
                          <a:latin typeface="+mj-lt"/>
                        </a:rPr>
                        <a:t> őszi ülések előkészítése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2016. szeptember-</a:t>
                      </a:r>
                      <a:r>
                        <a:rPr lang="hu-HU" sz="2600" baseline="0" dirty="0" smtClean="0">
                          <a:latin typeface="+mj-lt"/>
                        </a:rPr>
                        <a:t> december 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havonta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600" dirty="0" smtClean="0">
                          <a:latin typeface="+mj-lt"/>
                        </a:rPr>
                        <a:t>II. és</a:t>
                      </a:r>
                      <a:r>
                        <a:rPr lang="hu-HU" sz="2600" baseline="0" dirty="0" smtClean="0">
                          <a:latin typeface="+mj-lt"/>
                        </a:rPr>
                        <a:t> III. prioritás</a:t>
                      </a:r>
                      <a:endParaRPr lang="hu-HU" sz="26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391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60471" y="1197591"/>
            <a:ext cx="10881360" cy="999834"/>
          </a:xfrm>
        </p:spPr>
        <p:txBody>
          <a:bodyPr>
            <a:normAutofit/>
          </a:bodyPr>
          <a:lstStyle/>
          <a:p>
            <a:r>
              <a:rPr lang="hu-HU" sz="3600" dirty="0" smtClean="0">
                <a:solidFill>
                  <a:schemeClr val="tx1"/>
                </a:solidFill>
                <a:latin typeface="Calibri Light" pitchFamily="34" charset="0"/>
              </a:rPr>
              <a:t>A kerekasztal szereplői</a:t>
            </a:r>
            <a:r>
              <a:rPr lang="en-US" sz="3600" dirty="0" smtClean="0">
                <a:solidFill>
                  <a:schemeClr val="tx1"/>
                </a:solidFill>
                <a:latin typeface="Calibri Light" pitchFamily="34" charset="0"/>
              </a:rPr>
              <a:t> – </a:t>
            </a:r>
            <a:r>
              <a:rPr lang="en-US" sz="3600" dirty="0" err="1" smtClean="0">
                <a:solidFill>
                  <a:schemeClr val="tx1"/>
                </a:solidFill>
                <a:latin typeface="Calibri Light" pitchFamily="34" charset="0"/>
              </a:rPr>
              <a:t>érdekeltségi</a:t>
            </a:r>
            <a:r>
              <a:rPr lang="en-US" sz="3600" dirty="0" smtClean="0">
                <a:solidFill>
                  <a:schemeClr val="tx1"/>
                </a:solidFill>
                <a:latin typeface="Calibri Light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Calibri Light" pitchFamily="34" charset="0"/>
              </a:rPr>
              <a:t>körök</a:t>
            </a:r>
            <a:r>
              <a:rPr lang="en-US" sz="3600" dirty="0" smtClean="0">
                <a:solidFill>
                  <a:schemeClr val="tx1"/>
                </a:solidFill>
                <a:latin typeface="Calibri Light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Calibri Light" pitchFamily="34" charset="0"/>
              </a:rPr>
              <a:t>azonosítása</a:t>
            </a:r>
            <a:endParaRPr lang="hu-HU" sz="3600" dirty="0">
              <a:solidFill>
                <a:schemeClr val="tx1"/>
              </a:solidFill>
              <a:latin typeface="Calibri Light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90037540"/>
              </p:ext>
            </p:extLst>
          </p:nvPr>
        </p:nvGraphicFramePr>
        <p:xfrm>
          <a:off x="1050878" y="2018049"/>
          <a:ext cx="11173206" cy="6720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83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8821104" y="7280910"/>
            <a:ext cx="1613535" cy="329321"/>
          </a:xfrm>
          <a:prstGeom prst="rect">
            <a:avLst/>
          </a:prstGeom>
          <a:noFill/>
        </p:spPr>
        <p:txBody>
          <a:bodyPr lIns="128016" tIns="64008" rIns="128016" bIns="64008">
            <a:spAutoFit/>
          </a:bodyPr>
          <a:lstStyle/>
          <a:p>
            <a:pPr>
              <a:defRPr/>
            </a:pPr>
            <a:r>
              <a:rPr lang="hu-HU" sz="1300" i="1" dirty="0">
                <a:latin typeface="+mj-lt"/>
              </a:rPr>
              <a:t>            </a:t>
            </a:r>
            <a:endParaRPr lang="hu-HU" sz="13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/>
            </a:r>
            <a:br>
              <a:rPr lang="hu-HU" b="1" dirty="0"/>
            </a:b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590550" y="4872355"/>
            <a:ext cx="11662410" cy="7816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altLang="hu-HU" sz="4000" dirty="0">
                <a:latin typeface="+mj-lt"/>
              </a:rPr>
              <a:t>Köszönjük a figyelmet </a:t>
            </a:r>
            <a:r>
              <a:rPr lang="hu-HU" altLang="hu-HU" sz="4000" dirty="0" smtClean="0">
                <a:latin typeface="+mj-lt"/>
              </a:rPr>
              <a:t>és </a:t>
            </a:r>
            <a:r>
              <a:rPr lang="hu-HU" altLang="hu-HU" sz="4000" dirty="0">
                <a:latin typeface="+mj-lt"/>
              </a:rPr>
              <a:t>az </a:t>
            </a:r>
            <a:r>
              <a:rPr lang="hu-HU" altLang="hu-HU" sz="4000" dirty="0" smtClean="0">
                <a:latin typeface="+mj-lt"/>
              </a:rPr>
              <a:t>együttműködést!</a:t>
            </a:r>
            <a:endParaRPr lang="hu-HU" altLang="hu-HU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128169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77445056"/>
              </p:ext>
            </p:extLst>
          </p:nvPr>
        </p:nvGraphicFramePr>
        <p:xfrm>
          <a:off x="864870" y="1600201"/>
          <a:ext cx="11148060" cy="6107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Lekerekített téglalap 6"/>
          <p:cNvSpPr/>
          <p:nvPr/>
        </p:nvSpPr>
        <p:spPr>
          <a:xfrm>
            <a:off x="1390161" y="4315510"/>
            <a:ext cx="1192530" cy="5962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MTA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8" name="Lekerekített téglalap 7"/>
          <p:cNvSpPr/>
          <p:nvPr/>
        </p:nvSpPr>
        <p:spPr>
          <a:xfrm>
            <a:off x="1507808" y="6107558"/>
            <a:ext cx="1233488" cy="7115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hu-HU" sz="1800" b="1" dirty="0" smtClean="0">
              <a:solidFill>
                <a:srgbClr val="996600"/>
              </a:solidFill>
            </a:endParaRP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MRK</a:t>
            </a:r>
          </a:p>
          <a:p>
            <a:pPr algn="ctr"/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2642711" y="7810685"/>
            <a:ext cx="1192530" cy="5962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KPSZTI</a:t>
            </a:r>
          </a:p>
        </p:txBody>
      </p:sp>
      <p:sp>
        <p:nvSpPr>
          <p:cNvPr id="10" name="Lekerekített téglalap 9"/>
          <p:cNvSpPr/>
          <p:nvPr/>
        </p:nvSpPr>
        <p:spPr>
          <a:xfrm>
            <a:off x="4659152" y="8150461"/>
            <a:ext cx="1192530" cy="5962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2400" b="1" dirty="0" smtClean="0">
                <a:solidFill>
                  <a:srgbClr val="996600"/>
                </a:solidFill>
              </a:rPr>
              <a:t>KLIK</a:t>
            </a:r>
          </a:p>
        </p:txBody>
      </p:sp>
      <p:sp>
        <p:nvSpPr>
          <p:cNvPr id="11" name="Lekerekített téglalap 10"/>
          <p:cNvSpPr/>
          <p:nvPr/>
        </p:nvSpPr>
        <p:spPr>
          <a:xfrm>
            <a:off x="6153912" y="8108817"/>
            <a:ext cx="1188719" cy="7857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Nemzeti Ifjúsági Tanács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12" name="Lekerekített téglalap 11"/>
          <p:cNvSpPr/>
          <p:nvPr/>
        </p:nvSpPr>
        <p:spPr>
          <a:xfrm>
            <a:off x="10169366" y="7301542"/>
            <a:ext cx="2087214" cy="11054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Nagycsaládosok </a:t>
            </a:r>
            <a:r>
              <a:rPr lang="hu-HU" sz="1800" b="1" dirty="0">
                <a:solidFill>
                  <a:srgbClr val="996600"/>
                </a:solidFill>
              </a:rPr>
              <a:t>Országos </a:t>
            </a:r>
            <a:r>
              <a:rPr lang="hu-HU" sz="1800" b="1" dirty="0" smtClean="0">
                <a:solidFill>
                  <a:srgbClr val="996600"/>
                </a:solidFill>
              </a:rPr>
              <a:t>Egyesülete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13" name="Lekerekített téglalap 12"/>
          <p:cNvSpPr/>
          <p:nvPr/>
        </p:nvSpPr>
        <p:spPr>
          <a:xfrm>
            <a:off x="10301717" y="4358838"/>
            <a:ext cx="1192530" cy="55293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MKIK</a:t>
            </a:r>
          </a:p>
          <a:p>
            <a:pPr algn="ctr"/>
            <a:endParaRPr lang="hu-HU" sz="1800" dirty="0">
              <a:solidFill>
                <a:srgbClr val="996600"/>
              </a:solidFill>
            </a:endParaRPr>
          </a:p>
        </p:txBody>
      </p:sp>
      <p:sp>
        <p:nvSpPr>
          <p:cNvPr id="14" name="Lekerekített téglalap 13"/>
          <p:cNvSpPr/>
          <p:nvPr/>
        </p:nvSpPr>
        <p:spPr>
          <a:xfrm>
            <a:off x="4462272" y="876887"/>
            <a:ext cx="1469974" cy="7946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2000" b="1" dirty="0" smtClean="0">
                <a:solidFill>
                  <a:srgbClr val="996600"/>
                </a:solidFill>
              </a:rPr>
              <a:t>EMMI</a:t>
            </a:r>
            <a:endParaRPr lang="hu-HU" sz="2000" b="1" dirty="0">
              <a:solidFill>
                <a:srgbClr val="996600"/>
              </a:solidFill>
            </a:endParaRPr>
          </a:p>
        </p:txBody>
      </p:sp>
      <p:sp>
        <p:nvSpPr>
          <p:cNvPr id="16" name="Lekerekített téglalap 15"/>
          <p:cNvSpPr/>
          <p:nvPr/>
        </p:nvSpPr>
        <p:spPr>
          <a:xfrm>
            <a:off x="2022187" y="1400440"/>
            <a:ext cx="1517248" cy="10867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Nemzeti Pedagógus Kar</a:t>
            </a:r>
          </a:p>
          <a:p>
            <a:pPr algn="ctr"/>
            <a:endParaRPr lang="hu-HU" sz="1800" dirty="0">
              <a:solidFill>
                <a:srgbClr val="99660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4040505" y="4428414"/>
            <a:ext cx="51720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solidFill>
                  <a:schemeClr val="accent4">
                    <a:lumMod val="50000"/>
                  </a:schemeClr>
                </a:solidFill>
              </a:rPr>
              <a:t>KÖZNEVELÉSI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hu-HU" sz="3200" b="1" dirty="0" smtClean="0">
                <a:solidFill>
                  <a:schemeClr val="accent4">
                    <a:lumMod val="50000"/>
                  </a:schemeClr>
                </a:solidFill>
              </a:rPr>
              <a:t>KEREKASZTAL</a:t>
            </a:r>
            <a:endParaRPr lang="hu-H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Lekerekített téglalap 31"/>
          <p:cNvSpPr/>
          <p:nvPr/>
        </p:nvSpPr>
        <p:spPr>
          <a:xfrm>
            <a:off x="1323022" y="5253923"/>
            <a:ext cx="973455" cy="46839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MMA</a:t>
            </a:r>
          </a:p>
        </p:txBody>
      </p:sp>
      <p:sp>
        <p:nvSpPr>
          <p:cNvPr id="33" name="Lekerekített téglalap 32"/>
          <p:cNvSpPr/>
          <p:nvPr/>
        </p:nvSpPr>
        <p:spPr>
          <a:xfrm>
            <a:off x="1354928" y="2852286"/>
            <a:ext cx="1056802" cy="7446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OKNT</a:t>
            </a:r>
          </a:p>
        </p:txBody>
      </p:sp>
      <p:sp>
        <p:nvSpPr>
          <p:cNvPr id="38" name="Lekerekített téglalap 37"/>
          <p:cNvSpPr/>
          <p:nvPr/>
        </p:nvSpPr>
        <p:spPr>
          <a:xfrm>
            <a:off x="8358187" y="-1661231"/>
            <a:ext cx="1051082" cy="4257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2000" b="1" dirty="0">
                <a:solidFill>
                  <a:srgbClr val="996600"/>
                </a:solidFill>
              </a:rPr>
              <a:t>PDSZ</a:t>
            </a:r>
          </a:p>
        </p:txBody>
      </p:sp>
      <p:sp>
        <p:nvSpPr>
          <p:cNvPr id="39" name="Lekerekített téglalap 38"/>
          <p:cNvSpPr/>
          <p:nvPr/>
        </p:nvSpPr>
        <p:spPr>
          <a:xfrm>
            <a:off x="10573703" y="-1721709"/>
            <a:ext cx="1063942" cy="4257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2000" dirty="0">
                <a:solidFill>
                  <a:srgbClr val="996600"/>
                </a:solidFill>
              </a:rPr>
              <a:t>PSZ</a:t>
            </a:r>
          </a:p>
        </p:txBody>
      </p:sp>
      <p:cxnSp>
        <p:nvCxnSpPr>
          <p:cNvPr id="41" name="Egyenes összekötő 40"/>
          <p:cNvCxnSpPr/>
          <p:nvPr/>
        </p:nvCxnSpPr>
        <p:spPr>
          <a:xfrm flipH="1" flipV="1">
            <a:off x="3560921" y="2368368"/>
            <a:ext cx="431008" cy="203248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 flipH="1">
            <a:off x="2442215" y="2896399"/>
            <a:ext cx="1549714" cy="233754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H="1" flipV="1">
            <a:off x="9348311" y="-1215449"/>
            <a:ext cx="246698" cy="205738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flipH="1">
            <a:off x="10361535" y="-1286055"/>
            <a:ext cx="307180" cy="276344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>
            <a:off x="9875042" y="4642724"/>
            <a:ext cx="430961" cy="756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>
            <a:off x="9212580" y="6683002"/>
            <a:ext cx="1029938" cy="663702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 flipV="1">
            <a:off x="3750468" y="6947930"/>
            <a:ext cx="392907" cy="862755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 flipH="1">
            <a:off x="6512243" y="7680960"/>
            <a:ext cx="236029" cy="427857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flipH="1">
            <a:off x="2741296" y="5253923"/>
            <a:ext cx="798139" cy="864433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 flipH="1">
            <a:off x="2573657" y="4580174"/>
            <a:ext cx="403368" cy="90777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flipV="1">
            <a:off x="2296477" y="5015693"/>
            <a:ext cx="704851" cy="377971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>
            <a:stCxn id="10" idx="0"/>
          </p:cNvCxnSpPr>
          <p:nvPr/>
        </p:nvCxnSpPr>
        <p:spPr>
          <a:xfrm flipH="1" flipV="1">
            <a:off x="4693207" y="6947930"/>
            <a:ext cx="562210" cy="1202531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Lekerekített téglalap 61"/>
          <p:cNvSpPr/>
          <p:nvPr/>
        </p:nvSpPr>
        <p:spPr>
          <a:xfrm>
            <a:off x="9646253" y="2896399"/>
            <a:ext cx="1192530" cy="55293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MZTSZ</a:t>
            </a:r>
          </a:p>
          <a:p>
            <a:pPr algn="ctr"/>
            <a:endParaRPr lang="hu-HU" sz="1800" dirty="0">
              <a:solidFill>
                <a:srgbClr val="996600"/>
              </a:solidFill>
            </a:endParaRPr>
          </a:p>
        </p:txBody>
      </p:sp>
      <p:sp>
        <p:nvSpPr>
          <p:cNvPr id="64" name="Lekerekített téglalap 63"/>
          <p:cNvSpPr/>
          <p:nvPr/>
        </p:nvSpPr>
        <p:spPr>
          <a:xfrm>
            <a:off x="9381173" y="1664561"/>
            <a:ext cx="1192530" cy="55293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PDSZ</a:t>
            </a:r>
          </a:p>
          <a:p>
            <a:pPr algn="ctr"/>
            <a:endParaRPr lang="hu-HU" sz="1800" dirty="0">
              <a:solidFill>
                <a:srgbClr val="996600"/>
              </a:solidFill>
            </a:endParaRPr>
          </a:p>
        </p:txBody>
      </p:sp>
      <p:cxnSp>
        <p:nvCxnSpPr>
          <p:cNvPr id="66" name="Egyenes összekötő 65"/>
          <p:cNvCxnSpPr>
            <a:endCxn id="62" idx="1"/>
          </p:cNvCxnSpPr>
          <p:nvPr/>
        </p:nvCxnSpPr>
        <p:spPr>
          <a:xfrm>
            <a:off x="9273538" y="3019841"/>
            <a:ext cx="372715" cy="153026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>
            <a:endCxn id="64" idx="1"/>
          </p:cNvCxnSpPr>
          <p:nvPr/>
        </p:nvCxnSpPr>
        <p:spPr>
          <a:xfrm flipV="1">
            <a:off x="8813004" y="1941029"/>
            <a:ext cx="568169" cy="546139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 flipV="1">
            <a:off x="9212580" y="6107559"/>
            <a:ext cx="745332" cy="355772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>
            <a:off x="7210080" y="7680960"/>
            <a:ext cx="690336" cy="213928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Lekerekített téglalap 76"/>
          <p:cNvSpPr/>
          <p:nvPr/>
        </p:nvSpPr>
        <p:spPr>
          <a:xfrm>
            <a:off x="7755539" y="7880614"/>
            <a:ext cx="1716121" cy="9043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Magyar Ifjúsági Konferencia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81" name="Lekerekített téglalap 80"/>
          <p:cNvSpPr/>
          <p:nvPr/>
        </p:nvSpPr>
        <p:spPr>
          <a:xfrm>
            <a:off x="9957912" y="5687826"/>
            <a:ext cx="2087214" cy="11054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>
                <a:solidFill>
                  <a:srgbClr val="996600"/>
                </a:solidFill>
              </a:rPr>
              <a:t>Kárpát-medencei Családszervezetek Szövetsége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98" name="Lekerekített téglalap 97"/>
          <p:cNvSpPr/>
          <p:nvPr/>
        </p:nvSpPr>
        <p:spPr>
          <a:xfrm>
            <a:off x="6128360" y="655320"/>
            <a:ext cx="2163440" cy="897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787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chemeClr val="accent2">
                    <a:lumMod val="75000"/>
                  </a:schemeClr>
                </a:solidFill>
              </a:rPr>
              <a:t>Többi fenntartó, működtető </a:t>
            </a:r>
            <a:r>
              <a:rPr lang="hu-HU" sz="1800" b="1" dirty="0" err="1" smtClean="0">
                <a:solidFill>
                  <a:schemeClr val="accent2">
                    <a:lumMod val="75000"/>
                  </a:schemeClr>
                </a:solidFill>
              </a:rPr>
              <a:t>tárc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 lang="hu-HU" sz="1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0" name="Egyenes összekötő 49"/>
          <p:cNvCxnSpPr/>
          <p:nvPr/>
        </p:nvCxnSpPr>
        <p:spPr>
          <a:xfrm flipV="1">
            <a:off x="6976556" y="1555159"/>
            <a:ext cx="228285" cy="203248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 flipH="1" flipV="1">
            <a:off x="5120108" y="1682207"/>
            <a:ext cx="932052" cy="390433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3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8821104" y="7280910"/>
            <a:ext cx="1613535" cy="329321"/>
          </a:xfrm>
          <a:prstGeom prst="rect">
            <a:avLst/>
          </a:prstGeom>
          <a:noFill/>
        </p:spPr>
        <p:txBody>
          <a:bodyPr lIns="128016" tIns="64008" rIns="128016" bIns="64008">
            <a:spAutoFit/>
          </a:bodyPr>
          <a:lstStyle/>
          <a:p>
            <a:pPr>
              <a:defRPr/>
            </a:pPr>
            <a:r>
              <a:rPr lang="hu-HU" sz="1300" i="1" dirty="0">
                <a:latin typeface="+mj-lt"/>
              </a:rPr>
              <a:t>            </a:t>
            </a:r>
            <a:endParaRPr lang="hu-HU" sz="13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377190" y="1007432"/>
            <a:ext cx="11041380" cy="1466212"/>
          </a:xfrm>
        </p:spPr>
        <p:txBody>
          <a:bodyPr>
            <a:normAutofit/>
          </a:bodyPr>
          <a:lstStyle/>
          <a:p>
            <a:r>
              <a:rPr lang="hu-HU" sz="3600" dirty="0"/>
              <a:t>Az ügyrend koncepciója, </a:t>
            </a:r>
            <a:r>
              <a:rPr lang="hu-HU" sz="3600" dirty="0" smtClean="0"/>
              <a:t>lehatárolás</a:t>
            </a:r>
            <a:r>
              <a:rPr lang="hu-HU" sz="3600" dirty="0"/>
              <a:t/>
            </a:r>
            <a:br>
              <a:rPr lang="hu-HU" sz="3600" dirty="0"/>
            </a:br>
            <a:endParaRPr lang="hu-HU" sz="36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hu-HU" sz="2800" dirty="0" smtClean="0">
                <a:latin typeface="Calibri Light" pitchFamily="34" charset="0"/>
              </a:rPr>
              <a:t>A Köznevelési Kerekasztal</a:t>
            </a:r>
            <a:r>
              <a:rPr lang="hu-HU" sz="2800" b="1" dirty="0">
                <a:latin typeface="Calibri Light" pitchFamily="34" charset="0"/>
              </a:rPr>
              <a:t> </a:t>
            </a:r>
            <a:r>
              <a:rPr lang="hu-HU" sz="2800" dirty="0" smtClean="0">
                <a:latin typeface="Calibri Light" pitchFamily="34" charset="0"/>
              </a:rPr>
              <a:t>az </a:t>
            </a:r>
            <a:r>
              <a:rPr lang="hu-HU" sz="2800" dirty="0">
                <a:latin typeface="Calibri Light" pitchFamily="34" charset="0"/>
              </a:rPr>
              <a:t>Alaptörvény, a nemzeti </a:t>
            </a:r>
            <a:r>
              <a:rPr lang="hu-HU" sz="2800" dirty="0" smtClean="0">
                <a:latin typeface="Calibri Light" pitchFamily="34" charset="0"/>
              </a:rPr>
              <a:t>köznevelésről </a:t>
            </a:r>
            <a:r>
              <a:rPr lang="hu-HU" sz="2800" dirty="0">
                <a:latin typeface="Calibri Light" pitchFamily="34" charset="0"/>
              </a:rPr>
              <a:t>szóló 2011. évi </a:t>
            </a:r>
            <a:r>
              <a:rPr lang="hu-HU" sz="2800" dirty="0" smtClean="0">
                <a:latin typeface="Calibri Light" pitchFamily="34" charset="0"/>
              </a:rPr>
              <a:t>CXC. </a:t>
            </a:r>
            <a:r>
              <a:rPr lang="hu-HU" sz="2800" dirty="0">
                <a:latin typeface="Calibri Light" pitchFamily="34" charset="0"/>
              </a:rPr>
              <a:t>törvény és annak végrehajtási rendeletei, valamint </a:t>
            </a:r>
            <a:r>
              <a:rPr lang="hu-HU" sz="2800" dirty="0" smtClean="0">
                <a:latin typeface="Calibri Light" pitchFamily="34" charset="0"/>
              </a:rPr>
              <a:t>az </a:t>
            </a:r>
            <a:r>
              <a:rPr lang="hu-HU" sz="2800" dirty="0">
                <a:latin typeface="Calibri Light" pitchFamily="34" charset="0"/>
              </a:rPr>
              <a:t>Ügyrend keretei között működő javaslattevő, véleményező és tanácsadói tevékenységet ellátó </a:t>
            </a:r>
            <a:r>
              <a:rPr lang="hu-HU" sz="2800" dirty="0" smtClean="0">
                <a:latin typeface="Calibri Light" pitchFamily="34" charset="0"/>
              </a:rPr>
              <a:t>testület</a:t>
            </a:r>
          </a:p>
          <a:p>
            <a:pPr lvl="1" algn="just"/>
            <a:r>
              <a:rPr lang="hu-HU" sz="2800" dirty="0">
                <a:latin typeface="Calibri Light" pitchFamily="34" charset="0"/>
              </a:rPr>
              <a:t>A Kerekasztal a magyar </a:t>
            </a:r>
            <a:r>
              <a:rPr lang="hu-HU" sz="2800" dirty="0" smtClean="0">
                <a:latin typeface="Calibri Light" pitchFamily="34" charset="0"/>
              </a:rPr>
              <a:t>köznevelési rendszer </a:t>
            </a:r>
            <a:r>
              <a:rPr lang="hu-HU" sz="2800" dirty="0">
                <a:latin typeface="Calibri Light" pitchFamily="34" charset="0"/>
              </a:rPr>
              <a:t>meghatározó szereplőinek </a:t>
            </a:r>
            <a:r>
              <a:rPr lang="hu-HU" sz="2800" dirty="0" smtClean="0">
                <a:latin typeface="Calibri Light" pitchFamily="34" charset="0"/>
              </a:rPr>
              <a:t>hosszú távú </a:t>
            </a:r>
            <a:r>
              <a:rPr lang="hu-HU" sz="2800" dirty="0">
                <a:latin typeface="Calibri Light" pitchFamily="34" charset="0"/>
              </a:rPr>
              <a:t>együttműködésére létrehozott egyeztető </a:t>
            </a:r>
            <a:r>
              <a:rPr lang="hu-HU" sz="2800" dirty="0" smtClean="0">
                <a:latin typeface="Calibri Light" pitchFamily="34" charset="0"/>
              </a:rPr>
              <a:t>fóruma</a:t>
            </a:r>
            <a:endParaRPr lang="hu-HU" sz="2800" dirty="0">
              <a:latin typeface="Calibri Light" pitchFamily="34" charset="0"/>
            </a:endParaRPr>
          </a:p>
          <a:p>
            <a:pPr lvl="1" algn="just"/>
            <a:r>
              <a:rPr lang="hu-HU" sz="2800" dirty="0">
                <a:latin typeface="Calibri Light" pitchFamily="34" charset="0"/>
              </a:rPr>
              <a:t>A Kerekasztal tagjai egyeztetnek a működési területükhöz tartozó, a </a:t>
            </a:r>
            <a:r>
              <a:rPr lang="hu-HU" sz="2800" dirty="0" smtClean="0">
                <a:latin typeface="Calibri Light" pitchFamily="34" charset="0"/>
              </a:rPr>
              <a:t>köznevelési rendszerben </a:t>
            </a:r>
            <a:r>
              <a:rPr lang="hu-HU" sz="2800" dirty="0">
                <a:latin typeface="Calibri Light" pitchFamily="34" charset="0"/>
              </a:rPr>
              <a:t>érdekelt más testületekkel, szervezetekkel, </a:t>
            </a:r>
            <a:r>
              <a:rPr lang="hu-HU" sz="2800" dirty="0" smtClean="0">
                <a:latin typeface="Calibri Light" pitchFamily="34" charset="0"/>
              </a:rPr>
              <a:t>kamarákkal. </a:t>
            </a:r>
          </a:p>
          <a:p>
            <a:pPr lvl="1" algn="just"/>
            <a:r>
              <a:rPr lang="hu-HU" sz="2800" dirty="0" smtClean="0">
                <a:latin typeface="Calibri Light" pitchFamily="34" charset="0"/>
              </a:rPr>
              <a:t>Közvetítik </a:t>
            </a:r>
            <a:r>
              <a:rPr lang="hu-HU" sz="2800" dirty="0">
                <a:latin typeface="Calibri Light" pitchFamily="34" charset="0"/>
              </a:rPr>
              <a:t>a Szervezetekhez a Kerekasztal ülésén megfogalmazott véleményt, álláspontot, információt, valamint egyeztetnek erről a Szervezetekkel. Ö</a:t>
            </a:r>
            <a:r>
              <a:rPr lang="hu-HU" sz="2800" dirty="0" smtClean="0">
                <a:latin typeface="Calibri Light" pitchFamily="34" charset="0"/>
              </a:rPr>
              <a:t>sszegyűjtik </a:t>
            </a:r>
            <a:r>
              <a:rPr lang="hu-HU" sz="2800" dirty="0">
                <a:latin typeface="Calibri Light" pitchFamily="34" charset="0"/>
              </a:rPr>
              <a:t>és becsatornázzák a Szervezetek véleményét, álláspontját a Kerekasztal felé</a:t>
            </a:r>
            <a:r>
              <a:rPr lang="hu-HU" sz="2800" dirty="0" smtClean="0">
                <a:latin typeface="Calibri Light" pitchFamily="34" charset="0"/>
              </a:rPr>
              <a:t>.</a:t>
            </a:r>
            <a:endParaRPr lang="hu-HU" sz="2800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2744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1543" y="573501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/>
              <a:t>T</a:t>
            </a:r>
            <a:r>
              <a:rPr lang="hu-HU" sz="3600" dirty="0" smtClean="0"/>
              <a:t>ématerületek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CB2F-DC7A-4200-9D41-F237128CA327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842901"/>
              </p:ext>
            </p:extLst>
          </p:nvPr>
        </p:nvGraphicFramePr>
        <p:xfrm>
          <a:off x="606519" y="2201033"/>
          <a:ext cx="11042650" cy="6091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Kép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650" y="4411842"/>
            <a:ext cx="1890765" cy="189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9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37383994"/>
              </p:ext>
            </p:extLst>
          </p:nvPr>
        </p:nvGraphicFramePr>
        <p:xfrm>
          <a:off x="-910213" y="3549667"/>
          <a:ext cx="10945183" cy="4987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3" name="Egyenes összekötő 42"/>
          <p:cNvCxnSpPr/>
          <p:nvPr/>
        </p:nvCxnSpPr>
        <p:spPr>
          <a:xfrm flipH="1" flipV="1">
            <a:off x="4106492" y="2841509"/>
            <a:ext cx="232016" cy="829264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 flipH="1" flipV="1">
            <a:off x="2124964" y="3311463"/>
            <a:ext cx="1567415" cy="460644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>
            <a:endCxn id="61" idx="2"/>
          </p:cNvCxnSpPr>
          <p:nvPr/>
        </p:nvCxnSpPr>
        <p:spPr>
          <a:xfrm flipV="1">
            <a:off x="5088655" y="2915314"/>
            <a:ext cx="242139" cy="634353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 flipV="1">
            <a:off x="5467671" y="2783670"/>
            <a:ext cx="1616501" cy="949206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>
            <a:off x="5525202" y="4212565"/>
            <a:ext cx="4338052" cy="884095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kerekített téglalap 48"/>
          <p:cNvSpPr/>
          <p:nvPr/>
        </p:nvSpPr>
        <p:spPr>
          <a:xfrm>
            <a:off x="465327" y="2582896"/>
            <a:ext cx="1714892" cy="108787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DIGITÁLIS </a:t>
            </a: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KOMPETENCA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50" name="Lekerekített téglalap 49"/>
          <p:cNvSpPr/>
          <p:nvPr/>
        </p:nvSpPr>
        <p:spPr>
          <a:xfrm>
            <a:off x="2174862" y="1832330"/>
            <a:ext cx="2243984" cy="109788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TANANYAG</a:t>
            </a: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NAT</a:t>
            </a: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KERETTANTERV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51" name="Lekerekített téglalap 50"/>
          <p:cNvSpPr/>
          <p:nvPr/>
        </p:nvSpPr>
        <p:spPr>
          <a:xfrm>
            <a:off x="9868209" y="4911216"/>
            <a:ext cx="1901429" cy="79522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KIMENETI</a:t>
            </a: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SZABÁLYOZÁS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53" name="Lekerekített téglalap 52"/>
          <p:cNvSpPr/>
          <p:nvPr/>
        </p:nvSpPr>
        <p:spPr>
          <a:xfrm>
            <a:off x="9256846" y="2930213"/>
            <a:ext cx="2282882" cy="68063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ESÉLYEGYENLŐSÉG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55" name="Lekerekített téglalap 54"/>
          <p:cNvSpPr/>
          <p:nvPr/>
        </p:nvSpPr>
        <p:spPr>
          <a:xfrm>
            <a:off x="8262342" y="1652564"/>
            <a:ext cx="2381273" cy="109788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MINDENNAPOS</a:t>
            </a: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TESTNEVELÉS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56" name="Lekerekített téglalap 55"/>
          <p:cNvSpPr/>
          <p:nvPr/>
        </p:nvSpPr>
        <p:spPr>
          <a:xfrm>
            <a:off x="6449271" y="1904041"/>
            <a:ext cx="1742153" cy="101490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MÓDSZERTAN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61" name="Lekerekített téglalap 60"/>
          <p:cNvSpPr/>
          <p:nvPr/>
        </p:nvSpPr>
        <p:spPr>
          <a:xfrm>
            <a:off x="4582486" y="1944481"/>
            <a:ext cx="1496616" cy="97083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TANKÖNYV</a:t>
            </a:r>
            <a:endParaRPr lang="hu-HU" sz="1800" b="1" dirty="0">
              <a:solidFill>
                <a:srgbClr val="996600"/>
              </a:solidFill>
            </a:endParaRPr>
          </a:p>
        </p:txBody>
      </p:sp>
      <p:cxnSp>
        <p:nvCxnSpPr>
          <p:cNvPr id="84" name="Egyenes összekötő 83"/>
          <p:cNvCxnSpPr/>
          <p:nvPr/>
        </p:nvCxnSpPr>
        <p:spPr>
          <a:xfrm flipV="1">
            <a:off x="5445761" y="2778631"/>
            <a:ext cx="3141276" cy="1041034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87"/>
          <p:cNvCxnSpPr>
            <a:endCxn id="53" idx="1"/>
          </p:cNvCxnSpPr>
          <p:nvPr/>
        </p:nvCxnSpPr>
        <p:spPr>
          <a:xfrm flipV="1">
            <a:off x="5445761" y="3270529"/>
            <a:ext cx="3811085" cy="810334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Lekerekített téglalap 64"/>
          <p:cNvSpPr/>
          <p:nvPr/>
        </p:nvSpPr>
        <p:spPr>
          <a:xfrm>
            <a:off x="9231992" y="6130948"/>
            <a:ext cx="2537646" cy="56206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TANKÖTELEZETTSÉG</a:t>
            </a:r>
          </a:p>
        </p:txBody>
      </p:sp>
      <p:sp>
        <p:nvSpPr>
          <p:cNvPr id="75" name="Lekerekített téglalap 74"/>
          <p:cNvSpPr/>
          <p:nvPr/>
        </p:nvSpPr>
        <p:spPr>
          <a:xfrm>
            <a:off x="9056021" y="7070604"/>
            <a:ext cx="2302191" cy="48541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ÁTJÁRHATÓSÁG</a:t>
            </a:r>
          </a:p>
        </p:txBody>
      </p:sp>
      <p:sp>
        <p:nvSpPr>
          <p:cNvPr id="76" name="Lekerekített téglalap 75"/>
          <p:cNvSpPr/>
          <p:nvPr/>
        </p:nvSpPr>
        <p:spPr>
          <a:xfrm>
            <a:off x="7723697" y="8100422"/>
            <a:ext cx="2302191" cy="9016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VÉGZETTSÉG NÉLKÜLI ISKOLAELHAGYÁS</a:t>
            </a:r>
          </a:p>
        </p:txBody>
      </p:sp>
      <p:sp>
        <p:nvSpPr>
          <p:cNvPr id="77" name="Lekerekített téglalap 76"/>
          <p:cNvSpPr/>
          <p:nvPr/>
        </p:nvSpPr>
        <p:spPr>
          <a:xfrm>
            <a:off x="10047087" y="3834361"/>
            <a:ext cx="2461905" cy="71395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TEHETSÉGGONDOZÁS</a:t>
            </a:r>
          </a:p>
        </p:txBody>
      </p:sp>
      <p:cxnSp>
        <p:nvCxnSpPr>
          <p:cNvPr id="78" name="Egyenes összekötő 77"/>
          <p:cNvCxnSpPr/>
          <p:nvPr/>
        </p:nvCxnSpPr>
        <p:spPr>
          <a:xfrm flipV="1">
            <a:off x="7270227" y="4254367"/>
            <a:ext cx="2755661" cy="1258945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flipV="1">
            <a:off x="7146113" y="3573735"/>
            <a:ext cx="2208889" cy="1785649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>
            <a:off x="7381917" y="5923440"/>
            <a:ext cx="1850075" cy="245489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 flipV="1">
            <a:off x="7270227" y="5513312"/>
            <a:ext cx="2593027" cy="213005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>
            <a:off x="7270227" y="6490110"/>
            <a:ext cx="1785794" cy="580494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>
            <a:off x="7070671" y="6879608"/>
            <a:ext cx="962466" cy="1220815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>
            <a:off x="5445761" y="4155219"/>
            <a:ext cx="4580127" cy="99148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/>
          <p:cNvSpPr/>
          <p:nvPr/>
        </p:nvSpPr>
        <p:spPr>
          <a:xfrm>
            <a:off x="465326" y="1132965"/>
            <a:ext cx="72289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>
                <a:latin typeface="+mj-lt"/>
              </a:rPr>
              <a:t>Tématerületek</a:t>
            </a:r>
            <a:r>
              <a:rPr lang="en-US" sz="3600" dirty="0" smtClean="0">
                <a:latin typeface="+mj-lt"/>
              </a:rPr>
              <a:t> - </a:t>
            </a:r>
            <a:r>
              <a:rPr lang="en-US" sz="3600" dirty="0" err="1" smtClean="0">
                <a:latin typeface="+mj-lt"/>
              </a:rPr>
              <a:t>részletezve</a:t>
            </a:r>
            <a:r>
              <a:rPr lang="en-US" sz="3600" dirty="0" smtClean="0">
                <a:latin typeface="+mj-lt"/>
              </a:rPr>
              <a:t> </a:t>
            </a:r>
            <a:endParaRPr lang="hu-HU" sz="3200" dirty="0">
              <a:latin typeface="+mj-lt"/>
            </a:endParaRPr>
          </a:p>
        </p:txBody>
      </p:sp>
      <p:pic>
        <p:nvPicPr>
          <p:cNvPr id="30" name="Kép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565" y="4838375"/>
            <a:ext cx="2194481" cy="220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9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1561737"/>
              </p:ext>
            </p:extLst>
          </p:nvPr>
        </p:nvGraphicFramePr>
        <p:xfrm>
          <a:off x="971668" y="1767460"/>
          <a:ext cx="10945183" cy="555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Lekerekített téglalap 7"/>
          <p:cNvSpPr/>
          <p:nvPr/>
        </p:nvSpPr>
        <p:spPr>
          <a:xfrm>
            <a:off x="592372" y="7504302"/>
            <a:ext cx="1919371" cy="8171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hu-HU" sz="1800" b="1" dirty="0" smtClean="0">
              <a:solidFill>
                <a:srgbClr val="996600"/>
              </a:solidFill>
            </a:endParaRP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PEDAGÓGUS-  </a:t>
            </a:r>
            <a:r>
              <a:rPr lang="hu-HU" sz="1800" b="1" dirty="0">
                <a:solidFill>
                  <a:srgbClr val="996600"/>
                </a:solidFill>
              </a:rPr>
              <a:t>KÉPZÉS</a:t>
            </a:r>
          </a:p>
        </p:txBody>
      </p:sp>
      <p:sp>
        <p:nvSpPr>
          <p:cNvPr id="16" name="Lekerekített téglalap 15"/>
          <p:cNvSpPr/>
          <p:nvPr/>
        </p:nvSpPr>
        <p:spPr>
          <a:xfrm>
            <a:off x="2462130" y="2260566"/>
            <a:ext cx="1322782" cy="69246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KLIK</a:t>
            </a:r>
          </a:p>
        </p:txBody>
      </p:sp>
      <p:cxnSp>
        <p:nvCxnSpPr>
          <p:cNvPr id="52" name="Egyenes összekötő 51"/>
          <p:cNvCxnSpPr/>
          <p:nvPr/>
        </p:nvCxnSpPr>
        <p:spPr>
          <a:xfrm flipH="1" flipV="1">
            <a:off x="2577636" y="3543845"/>
            <a:ext cx="586188" cy="359285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flipH="1">
            <a:off x="2254794" y="5019576"/>
            <a:ext cx="909030" cy="476657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flipH="1" flipV="1">
            <a:off x="2511742" y="4546657"/>
            <a:ext cx="652082" cy="43631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Lekerekített téglalap 57"/>
          <p:cNvSpPr/>
          <p:nvPr/>
        </p:nvSpPr>
        <p:spPr>
          <a:xfrm>
            <a:off x="2783475" y="5827118"/>
            <a:ext cx="2002874" cy="11238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KÖZNEV. INT.</a:t>
            </a:r>
            <a:endParaRPr lang="hu-HU" sz="1800" b="1" dirty="0">
              <a:solidFill>
                <a:srgbClr val="996600"/>
              </a:solidFill>
            </a:endParaRPr>
          </a:p>
          <a:p>
            <a:pPr algn="ctr"/>
            <a:r>
              <a:rPr lang="hu-HU" sz="1800" b="1" dirty="0">
                <a:solidFill>
                  <a:srgbClr val="996600"/>
                </a:solidFill>
              </a:rPr>
              <a:t>FELSŐOKTATÁS</a:t>
            </a:r>
          </a:p>
          <a:p>
            <a:pPr algn="ctr"/>
            <a:r>
              <a:rPr lang="hu-HU" sz="1800" b="1" dirty="0">
                <a:solidFill>
                  <a:srgbClr val="996600"/>
                </a:solidFill>
              </a:rPr>
              <a:t>VISZONYA</a:t>
            </a:r>
          </a:p>
        </p:txBody>
      </p:sp>
      <p:sp>
        <p:nvSpPr>
          <p:cNvPr id="59" name="Lekerekített téglalap 58"/>
          <p:cNvSpPr/>
          <p:nvPr/>
        </p:nvSpPr>
        <p:spPr>
          <a:xfrm>
            <a:off x="330266" y="3809146"/>
            <a:ext cx="2181476" cy="97083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FENNTARTÓ</a:t>
            </a:r>
          </a:p>
          <a:p>
            <a:pPr algn="ctr"/>
            <a:r>
              <a:rPr lang="hu-HU" sz="1800" b="1" dirty="0">
                <a:solidFill>
                  <a:srgbClr val="996600"/>
                </a:solidFill>
              </a:rPr>
              <a:t>ISKOLA </a:t>
            </a:r>
          </a:p>
          <a:p>
            <a:pPr algn="ctr"/>
            <a:r>
              <a:rPr lang="hu-HU" sz="1800" b="1" dirty="0">
                <a:solidFill>
                  <a:srgbClr val="996600"/>
                </a:solidFill>
              </a:rPr>
              <a:t>VISZONYA</a:t>
            </a:r>
          </a:p>
        </p:txBody>
      </p:sp>
      <p:sp>
        <p:nvSpPr>
          <p:cNvPr id="60" name="Lekerekített téglalap 59"/>
          <p:cNvSpPr/>
          <p:nvPr/>
        </p:nvSpPr>
        <p:spPr>
          <a:xfrm>
            <a:off x="165721" y="6116038"/>
            <a:ext cx="1464708" cy="94048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IRÁNYÍTÁS</a:t>
            </a: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OH</a:t>
            </a:r>
            <a:endParaRPr lang="hu-HU" sz="1800" b="1" dirty="0">
              <a:solidFill>
                <a:srgbClr val="996600"/>
              </a:solidFill>
            </a:endParaRPr>
          </a:p>
        </p:txBody>
      </p:sp>
      <p:sp>
        <p:nvSpPr>
          <p:cNvPr id="62" name="Lekerekített téglalap 61"/>
          <p:cNvSpPr/>
          <p:nvPr/>
        </p:nvSpPr>
        <p:spPr>
          <a:xfrm>
            <a:off x="449807" y="5019576"/>
            <a:ext cx="1804986" cy="83605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MŰKÖDÉS</a:t>
            </a:r>
          </a:p>
          <a:p>
            <a:pPr algn="ctr"/>
            <a:r>
              <a:rPr lang="hu-HU" sz="1800" b="1" dirty="0">
                <a:solidFill>
                  <a:srgbClr val="996600"/>
                </a:solidFill>
              </a:rPr>
              <a:t>FENNTARTÁS</a:t>
            </a:r>
          </a:p>
        </p:txBody>
      </p:sp>
      <p:sp>
        <p:nvSpPr>
          <p:cNvPr id="67" name="Lekerekített téglalap 66"/>
          <p:cNvSpPr/>
          <p:nvPr/>
        </p:nvSpPr>
        <p:spPr>
          <a:xfrm>
            <a:off x="8828600" y="7726745"/>
            <a:ext cx="1869758" cy="99935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hu-HU" sz="1800" b="1" dirty="0" smtClean="0">
              <a:solidFill>
                <a:srgbClr val="996600"/>
              </a:solidFill>
            </a:endParaRPr>
          </a:p>
          <a:p>
            <a:pPr algn="ctr"/>
            <a:r>
              <a:rPr lang="hu-HU" sz="1800" b="1" dirty="0">
                <a:solidFill>
                  <a:srgbClr val="996600"/>
                </a:solidFill>
              </a:rPr>
              <a:t>BÉR, JÖVEDELEM</a:t>
            </a:r>
          </a:p>
        </p:txBody>
      </p:sp>
      <p:sp>
        <p:nvSpPr>
          <p:cNvPr id="68" name="Lekerekített téglalap 67"/>
          <p:cNvSpPr/>
          <p:nvPr/>
        </p:nvSpPr>
        <p:spPr>
          <a:xfrm>
            <a:off x="5548787" y="8131832"/>
            <a:ext cx="2943940" cy="76779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hu-HU" sz="1800" b="1" dirty="0" smtClean="0">
              <a:solidFill>
                <a:srgbClr val="996600"/>
              </a:solidFill>
            </a:endParaRP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PED. </a:t>
            </a:r>
            <a:r>
              <a:rPr lang="hu-HU" sz="1800" b="1" dirty="0">
                <a:solidFill>
                  <a:srgbClr val="996600"/>
                </a:solidFill>
              </a:rPr>
              <a:t>ELŐMENETELI RENDSZER</a:t>
            </a:r>
          </a:p>
        </p:txBody>
      </p:sp>
      <p:sp>
        <p:nvSpPr>
          <p:cNvPr id="71" name="Lekerekített téglalap 70"/>
          <p:cNvSpPr/>
          <p:nvPr/>
        </p:nvSpPr>
        <p:spPr>
          <a:xfrm>
            <a:off x="8417360" y="6840862"/>
            <a:ext cx="2280998" cy="49201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hu-HU" sz="1800" b="1" dirty="0" smtClean="0">
              <a:solidFill>
                <a:srgbClr val="996600"/>
              </a:solidFill>
            </a:endParaRPr>
          </a:p>
          <a:p>
            <a:pPr algn="ctr"/>
            <a:r>
              <a:rPr lang="hu-HU" sz="1800" b="1" dirty="0">
                <a:solidFill>
                  <a:srgbClr val="996600"/>
                </a:solidFill>
              </a:rPr>
              <a:t>FOGLALKOZTATÁS</a:t>
            </a:r>
          </a:p>
        </p:txBody>
      </p:sp>
      <p:sp>
        <p:nvSpPr>
          <p:cNvPr id="73" name="Lekerekített téglalap 72"/>
          <p:cNvSpPr/>
          <p:nvPr/>
        </p:nvSpPr>
        <p:spPr>
          <a:xfrm>
            <a:off x="2783475" y="7740788"/>
            <a:ext cx="2471500" cy="107305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hu-HU" sz="1800" b="1" dirty="0" smtClean="0">
              <a:solidFill>
                <a:srgbClr val="996600"/>
              </a:solidFill>
            </a:endParaRPr>
          </a:p>
          <a:p>
            <a:pPr algn="ctr"/>
            <a:r>
              <a:rPr lang="hu-HU" sz="1800" b="1" dirty="0" smtClean="0">
                <a:solidFill>
                  <a:srgbClr val="996600"/>
                </a:solidFill>
              </a:rPr>
              <a:t>PEDAGÓGUS- </a:t>
            </a:r>
            <a:r>
              <a:rPr lang="hu-HU" sz="1800" b="1" dirty="0">
                <a:solidFill>
                  <a:srgbClr val="996600"/>
                </a:solidFill>
              </a:rPr>
              <a:t>TOVÁBBKÉPZÉS</a:t>
            </a:r>
          </a:p>
        </p:txBody>
      </p:sp>
      <p:cxnSp>
        <p:nvCxnSpPr>
          <p:cNvPr id="94" name="Egyenes összekötő 93"/>
          <p:cNvCxnSpPr/>
          <p:nvPr/>
        </p:nvCxnSpPr>
        <p:spPr>
          <a:xfrm flipH="1" flipV="1">
            <a:off x="7357202" y="6840862"/>
            <a:ext cx="1049562" cy="246010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flipH="1" flipV="1">
            <a:off x="7357202" y="7446257"/>
            <a:ext cx="1471398" cy="553799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 flipV="1">
            <a:off x="6444260" y="7446257"/>
            <a:ext cx="1" cy="674161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flipH="1">
            <a:off x="1630429" y="5248656"/>
            <a:ext cx="1672328" cy="1140372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flipV="1">
            <a:off x="4118131" y="5248656"/>
            <a:ext cx="0" cy="606972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 flipV="1">
            <a:off x="4118131" y="6979447"/>
            <a:ext cx="0" cy="761341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flipV="1">
            <a:off x="5254975" y="7332881"/>
            <a:ext cx="400380" cy="450457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110"/>
          <p:cNvCxnSpPr/>
          <p:nvPr/>
        </p:nvCxnSpPr>
        <p:spPr>
          <a:xfrm flipV="1">
            <a:off x="2462130" y="6950938"/>
            <a:ext cx="415723" cy="553365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Lekerekített téglalap 113"/>
          <p:cNvSpPr/>
          <p:nvPr/>
        </p:nvSpPr>
        <p:spPr>
          <a:xfrm>
            <a:off x="926783" y="3100496"/>
            <a:ext cx="2057399" cy="44334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hu-HU" sz="1800" b="1" dirty="0">
                <a:solidFill>
                  <a:srgbClr val="996600"/>
                </a:solidFill>
              </a:rPr>
              <a:t>ADMINISZTRÁCIÓ</a:t>
            </a:r>
          </a:p>
        </p:txBody>
      </p:sp>
      <p:cxnSp>
        <p:nvCxnSpPr>
          <p:cNvPr id="115" name="Egyenes összekötő 114"/>
          <p:cNvCxnSpPr/>
          <p:nvPr/>
        </p:nvCxnSpPr>
        <p:spPr>
          <a:xfrm flipH="1" flipV="1">
            <a:off x="3456624" y="2953036"/>
            <a:ext cx="661507" cy="770451"/>
          </a:xfrm>
          <a:prstGeom prst="line">
            <a:avLst/>
          </a:prstGeom>
          <a:ln w="15875" cmpd="sng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>
            <a:off x="4786349" y="6586282"/>
            <a:ext cx="869006" cy="254580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églalap 22"/>
          <p:cNvSpPr/>
          <p:nvPr/>
        </p:nvSpPr>
        <p:spPr>
          <a:xfrm>
            <a:off x="440204" y="1130007"/>
            <a:ext cx="8388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>
                <a:latin typeface="+mj-lt"/>
              </a:rPr>
              <a:t>Tématerületek</a:t>
            </a:r>
            <a:r>
              <a:rPr lang="en-US" sz="3600" dirty="0" smtClean="0">
                <a:latin typeface="+mj-lt"/>
              </a:rPr>
              <a:t> - </a:t>
            </a:r>
            <a:r>
              <a:rPr lang="en-US" sz="3600" dirty="0" err="1" smtClean="0">
                <a:latin typeface="+mj-lt"/>
              </a:rPr>
              <a:t>részletezve</a:t>
            </a:r>
            <a:endParaRPr lang="hu-HU" sz="3200" dirty="0">
              <a:latin typeface="+mj-lt"/>
            </a:endParaRPr>
          </a:p>
        </p:txBody>
      </p:sp>
      <p:pic>
        <p:nvPicPr>
          <p:cNvPr id="36" name="Kép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047" y="3543846"/>
            <a:ext cx="2075026" cy="20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8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8821104" y="7280910"/>
            <a:ext cx="1613535" cy="329321"/>
          </a:xfrm>
          <a:prstGeom prst="rect">
            <a:avLst/>
          </a:prstGeom>
          <a:noFill/>
        </p:spPr>
        <p:txBody>
          <a:bodyPr lIns="128016" tIns="64008" rIns="128016" bIns="64008">
            <a:spAutoFit/>
          </a:bodyPr>
          <a:lstStyle/>
          <a:p>
            <a:pPr>
              <a:defRPr/>
            </a:pPr>
            <a:r>
              <a:rPr lang="hu-HU" sz="1300" i="1" dirty="0">
                <a:latin typeface="+mj-lt"/>
              </a:rPr>
              <a:t>            </a:t>
            </a:r>
            <a:endParaRPr lang="hu-HU" sz="13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523676" y="815977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Azonnali intézkedések</a:t>
            </a:r>
            <a:r>
              <a:rPr lang="hu-HU" sz="3600" dirty="0"/>
              <a:t/>
            </a:r>
            <a:br>
              <a:rPr lang="hu-HU" sz="3600" dirty="0"/>
            </a:br>
            <a:endParaRPr lang="hu-HU" sz="36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746760" y="1938528"/>
            <a:ext cx="11887962" cy="72603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latin typeface="+mj-lt"/>
              </a:rPr>
              <a:t>KLIK közbeszerzés/ beszerzési folyamat átalakítása/bankkártya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latin typeface="+mj-lt"/>
              </a:rPr>
              <a:t>KLIK költségvetésének átalakítása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latin typeface="+mj-lt"/>
              </a:rPr>
              <a:t>Jövedelemelmaradások rendezése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latin typeface="+mj-lt"/>
              </a:rPr>
              <a:t>Nyugdíjas kort elérők foglalkoztatása az adott „időszak végéig”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latin typeface="+mj-lt"/>
              </a:rPr>
              <a:t>Tanfelügyeleti, önértékelési folyamatok egyszerűsítése (3 évig tartó mentesség, adminisztráció csökkentése, önértékelés gyakorisága 5 év,…)</a:t>
            </a:r>
            <a:endParaRPr lang="en-US" sz="2400" dirty="0">
              <a:latin typeface="+mj-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u-HU" sz="2400" u="sng" dirty="0" smtClean="0">
              <a:solidFill>
                <a:srgbClr val="CBCBCB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CBCBCB"/>
                </a:solidFill>
                <a:latin typeface="+mj-lt"/>
              </a:rPr>
              <a:t>Arany János Programok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CBCBCB"/>
                </a:solidFill>
                <a:latin typeface="+mj-lt"/>
              </a:rPr>
              <a:t>IPR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CBCBCB"/>
                </a:solidFill>
                <a:latin typeface="+mj-lt"/>
              </a:rPr>
              <a:t>Nemzeti Tehetség Program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CBCBCB"/>
                </a:solidFill>
                <a:latin typeface="+mj-lt"/>
              </a:rPr>
              <a:t>Új Nemzeti Kiválósági Program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CBCBCB"/>
                </a:solidFill>
                <a:latin typeface="+mj-lt"/>
              </a:rPr>
              <a:t>Határtalanul Program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CBCBCB"/>
                </a:solidFill>
                <a:latin typeface="+mj-lt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47864081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8821104" y="7280910"/>
            <a:ext cx="1613535" cy="329321"/>
          </a:xfrm>
          <a:prstGeom prst="rect">
            <a:avLst/>
          </a:prstGeom>
          <a:noFill/>
        </p:spPr>
        <p:txBody>
          <a:bodyPr lIns="128016" tIns="64008" rIns="128016" bIns="64008">
            <a:spAutoFit/>
          </a:bodyPr>
          <a:lstStyle/>
          <a:p>
            <a:pPr>
              <a:defRPr/>
            </a:pPr>
            <a:r>
              <a:rPr lang="hu-HU" sz="1300" i="1" dirty="0">
                <a:latin typeface="+mj-lt"/>
              </a:rPr>
              <a:t>            </a:t>
            </a:r>
            <a:endParaRPr lang="hu-HU" sz="1300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76363" y="769631"/>
            <a:ext cx="11041380" cy="1855788"/>
          </a:xfrm>
        </p:spPr>
        <p:txBody>
          <a:bodyPr>
            <a:normAutofit/>
          </a:bodyPr>
          <a:lstStyle/>
          <a:p>
            <a:r>
              <a:rPr lang="hu-HU" sz="3600" dirty="0" smtClean="0"/>
              <a:t>I. </a:t>
            </a:r>
            <a:r>
              <a:rPr lang="en-US" sz="3600" dirty="0"/>
              <a:t>p</a:t>
            </a:r>
            <a:r>
              <a:rPr lang="hu-HU" sz="3600" dirty="0" err="1" smtClean="0"/>
              <a:t>rioritás</a:t>
            </a:r>
            <a:r>
              <a:rPr lang="en-US" sz="3600" dirty="0" smtClean="0"/>
              <a:t> </a:t>
            </a:r>
            <a:r>
              <a:rPr lang="en-US" sz="3600" dirty="0" err="1" smtClean="0"/>
              <a:t>csoport</a:t>
            </a:r>
            <a:r>
              <a:rPr lang="hu-HU" sz="3600" dirty="0"/>
              <a:t/>
            </a:r>
            <a:br>
              <a:rPr lang="hu-HU" sz="3600" dirty="0"/>
            </a:br>
            <a:r>
              <a:rPr lang="en-US" sz="2800" dirty="0"/>
              <a:t>M</a:t>
            </a:r>
            <a:r>
              <a:rPr lang="hu-HU" sz="2800" dirty="0" err="1" smtClean="0"/>
              <a:t>egoldandó</a:t>
            </a:r>
            <a:r>
              <a:rPr lang="hu-HU" sz="2800" dirty="0" smtClean="0"/>
              <a:t> feladatok 2016. szeptember 1-ig</a:t>
            </a:r>
            <a:endParaRPr lang="hu-HU" sz="28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685800" y="2552701"/>
            <a:ext cx="11235690" cy="6095048"/>
          </a:xfrm>
        </p:spPr>
        <p:txBody>
          <a:bodyPr numCol="1">
            <a:normAutofit/>
          </a:bodyPr>
          <a:lstStyle/>
          <a:p>
            <a:r>
              <a:rPr lang="en-US" sz="2800" dirty="0" smtClean="0">
                <a:latin typeface="+mj-lt"/>
              </a:rPr>
              <a:t>K</a:t>
            </a:r>
            <a:r>
              <a:rPr lang="hu-HU" sz="2800" dirty="0" smtClean="0">
                <a:latin typeface="+mj-lt"/>
              </a:rPr>
              <a:t>LIK működésének átalakítása, finanszírozás, decentralizáció, szervezeti rugalmasság, folyamatok, menedzsment szemléletű működés</a:t>
            </a:r>
          </a:p>
          <a:p>
            <a:r>
              <a:rPr lang="hu-HU" sz="2800" dirty="0" smtClean="0">
                <a:latin typeface="+mj-lt"/>
              </a:rPr>
              <a:t>Hatáskörök (KLIK - iskola) újraszabályozása</a:t>
            </a:r>
          </a:p>
          <a:p>
            <a:r>
              <a:rPr lang="hu-HU" sz="2800" dirty="0" smtClean="0">
                <a:latin typeface="+mj-lt"/>
              </a:rPr>
              <a:t>KLIK - Önkormányzatok – működés / fenntartás rendezése</a:t>
            </a:r>
          </a:p>
          <a:p>
            <a:r>
              <a:rPr lang="hu-HU" sz="2800" dirty="0" smtClean="0">
                <a:latin typeface="+mj-lt"/>
              </a:rPr>
              <a:t>Foglalkoztatási kérdések áttekintése</a:t>
            </a:r>
          </a:p>
          <a:p>
            <a:r>
              <a:rPr lang="hu-HU" sz="2800" dirty="0" smtClean="0">
                <a:latin typeface="+mj-lt"/>
              </a:rPr>
              <a:t>……</a:t>
            </a:r>
            <a:endParaRPr lang="hu-HU" sz="2800" dirty="0">
              <a:latin typeface="+mj-lt"/>
            </a:endParaRPr>
          </a:p>
          <a:p>
            <a:pPr marL="0" indent="0">
              <a:buNone/>
            </a:pPr>
            <a:endParaRPr lang="hu-H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128169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3662</TotalTime>
  <Words>684</Words>
  <Application>Microsoft Office PowerPoint</Application>
  <PresentationFormat>A3 (297x420 mm)</PresentationFormat>
  <Paragraphs>270</Paragraphs>
  <Slides>20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Office-téma</vt:lpstr>
      <vt:lpstr>    Köznevelési kerekasztal alakuló ülés   </vt:lpstr>
      <vt:lpstr>A kerekasztal szereplői – érdekeltségi körök azonosítása</vt:lpstr>
      <vt:lpstr>PowerPoint bemutató</vt:lpstr>
      <vt:lpstr>Az ügyrend koncepciója, lehatárolás </vt:lpstr>
      <vt:lpstr>Tématerületek</vt:lpstr>
      <vt:lpstr>PowerPoint bemutató</vt:lpstr>
      <vt:lpstr>PowerPoint bemutató</vt:lpstr>
      <vt:lpstr>Azonnali intézkedések </vt:lpstr>
      <vt:lpstr>I. prioritás csoport Megoldandó feladatok 2016. szeptember 1-ig</vt:lpstr>
      <vt:lpstr>II. Prioritás csoport Megoldandó feladatok 2017. január 1-től</vt:lpstr>
      <vt:lpstr>III. prioritás csoport Megoldandó feladatok  2017 folyamán ill. később</vt:lpstr>
      <vt:lpstr>Munkamódszer, munkacsoportok</vt:lpstr>
      <vt:lpstr>Munkacsoportok </vt:lpstr>
      <vt:lpstr>Munkacsoportok </vt:lpstr>
      <vt:lpstr>Munkacsoportok </vt:lpstr>
      <vt:lpstr>Munkacsoportok </vt:lpstr>
      <vt:lpstr>Munkacsoportok </vt:lpstr>
      <vt:lpstr>Munkacsoportok </vt:lpstr>
      <vt:lpstr>A kerekasztal ülésezési rendje - 2016.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Sebességváltás a felsőoktatásban</dc:title>
  <dc:creator>Nádai László</dc:creator>
  <cp:lastModifiedBy>Nori</cp:lastModifiedBy>
  <cp:revision>260</cp:revision>
  <cp:lastPrinted>2016-02-09T18:31:39Z</cp:lastPrinted>
  <dcterms:created xsi:type="dcterms:W3CDTF">2014-09-05T17:47:56Z</dcterms:created>
  <dcterms:modified xsi:type="dcterms:W3CDTF">2016-02-10T18:10:14Z</dcterms:modified>
</cp:coreProperties>
</file>